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nue</a:t>
            </a:r>
            <a:endParaRPr altLang="zh-CN" lang="en-US"/>
          </a:p>
          <a:p>
            <a:endParaRPr altLang="zh-CN" lang="en-US"/>
          </a:p>
          <a:p>
            <a:r>
              <a:rPr altLang="zh-CN" lang="en-US"/>
              <a:t>LESSON</a:t>
            </a:r>
            <a:r>
              <a:rPr altLang="zh-CN" lang="en-US"/>
              <a:t> </a:t>
            </a:r>
            <a:r>
              <a:rPr altLang="zh-CN" lang="en-US"/>
              <a:t>: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o</a:t>
            </a:r>
            <a:r>
              <a:rPr altLang="zh-CN" lang="en-US"/>
              <a:t>vernment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4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ing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tatorial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v</a:t>
            </a:r>
            <a:r>
              <a:rPr lang="en-US"/>
              <a:t>ernment</a:t>
            </a:r>
            <a:r>
              <a:rPr lang="en-US"/>
              <a:t>?</a:t>
            </a:r>
            <a:endParaRPr lang="en-IN"/>
          </a:p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state</a:t>
            </a:r>
            <a:r>
              <a:rPr lang="en-US"/>
              <a:t> </a:t>
            </a:r>
            <a:r>
              <a:rPr lang="en-US"/>
              <a:t>is</a:t>
            </a:r>
            <a:r>
              <a:rPr lang="en-US"/>
              <a:t> </a:t>
            </a:r>
            <a:r>
              <a:rPr lang="en-US"/>
              <a:t>concentrate</a:t>
            </a:r>
            <a:r>
              <a:rPr lang="en-US"/>
              <a:t> </a:t>
            </a:r>
            <a:r>
              <a:rPr lang="en-US"/>
              <a:t>in</a:t>
            </a:r>
            <a:r>
              <a:rPr lang="en-US"/>
              <a:t> </a:t>
            </a:r>
            <a:r>
              <a:rPr lang="en-US"/>
              <a:t>one</a:t>
            </a:r>
            <a:r>
              <a:rPr lang="en-US"/>
              <a:t> </a:t>
            </a:r>
            <a:r>
              <a:rPr lang="en-US"/>
              <a:t>individual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oup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duals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v</a:t>
            </a:r>
            <a:r>
              <a:rPr lang="en-US"/>
              <a:t>ernment</a:t>
            </a:r>
            <a:r>
              <a:rPr lang="en-US"/>
              <a:t>.</a:t>
            </a:r>
            <a:endParaRPr lang="en-IN"/>
          </a:p>
        </p:txBody>
      </p:sp>
      <p:sp>
        <p:nvSpPr>
          <p:cNvPr id="1048649" name=""/>
          <p:cNvSpPr>
            <a:spLocks noGrp="1"/>
          </p:cNvSpPr>
          <p:nvPr>
            <p:ph sz="half" idx="2"/>
          </p:nvPr>
        </p:nvSpPr>
        <p:spPr/>
        <p:txBody>
          <a:bodyPr>
            <a:normAutofit fontScale="78571" lnSpcReduction="20000"/>
          </a:bodyPr>
          <a:p>
            <a:r>
              <a:rPr lang="en-US"/>
              <a:t>5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at</a:t>
            </a:r>
            <a:r>
              <a:rPr lang="en-US"/>
              <a:t> </a:t>
            </a:r>
            <a:r>
              <a:rPr lang="en-US"/>
              <a:t>is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nist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vernment</a:t>
            </a:r>
            <a:r>
              <a:rPr lang="en-US"/>
              <a:t>?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in</a:t>
            </a:r>
            <a:r>
              <a:rPr lang="en-US"/>
              <a:t>.</a:t>
            </a:r>
            <a:endParaRPr lang="en-IN"/>
          </a:p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unist</a:t>
            </a:r>
            <a:r>
              <a:rPr lang="en-US"/>
              <a:t> </a:t>
            </a:r>
            <a:r>
              <a:rPr lang="en-US"/>
              <a:t>government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government</a:t>
            </a:r>
            <a:r>
              <a:rPr lang="en-US"/>
              <a:t> </a:t>
            </a:r>
            <a:r>
              <a:rPr lang="en-US"/>
              <a:t>that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ev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in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tion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Labour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nity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that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k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e</a:t>
            </a:r>
            <a:r>
              <a:rPr lang="en-US"/>
              <a:t>d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HUAWEI MLA-L11</dc:creator>
  <dcterms:created xsi:type="dcterms:W3CDTF">2015-05-11T22:30:45Z</dcterms:created>
  <dcterms:modified xsi:type="dcterms:W3CDTF">2020-09-12T06:28:05Z</dcterms:modified>
</cp:coreProperties>
</file>