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-US" lang="en-GB"/>
              <a:t>ಕ</a:t>
            </a:r>
            <a:r>
              <a:rPr altLang="en-US" lang="en-GB"/>
              <a:t>ನ್ನಡ</a:t>
            </a:r>
            <a:r>
              <a:rPr altLang="en-US" lang="en-US"/>
              <a:t> </a:t>
            </a:r>
            <a:r>
              <a:rPr altLang="en-US" lang="en-GB"/>
              <a:t>ವಣ೯ಮಾಲೆಯ</a:t>
            </a:r>
            <a:r>
              <a:rPr altLang="en-US" lang="en-GB"/>
              <a:t>ಲ</a:t>
            </a:r>
            <a:r>
              <a:rPr altLang="en-US" lang="en-GB"/>
              <a:t>ೆ</a:t>
            </a:r>
            <a:br>
              <a:rPr altLang="en-US" lang="en-US"/>
            </a:br>
            <a:r>
              <a:rPr altLang="en-US" lang="en-GB"/>
              <a:t>ಸ</a:t>
            </a:r>
            <a:r>
              <a:rPr altLang="en-US" lang="en-GB"/>
              <a:t>್</a:t>
            </a:r>
            <a:r>
              <a:rPr altLang="en-US" lang="en-GB"/>
              <a:t>ವ</a:t>
            </a:r>
            <a:r>
              <a:rPr altLang="en-US" lang="en-GB"/>
              <a:t>ರಾಕ್ಷರ</a:t>
            </a:r>
            <a:r>
              <a:rPr altLang="en-US" lang="en-GB"/>
              <a:t>ಗ</a:t>
            </a:r>
            <a:r>
              <a:rPr altLang="en-US" lang="en-GB"/>
              <a:t>ಳು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algn="l"/>
            <a:r>
              <a:rPr altLang="en-US" sz="4000" lang="en-GB"/>
              <a:t>ಅ</a:t>
            </a:r>
            <a:r>
              <a:rPr altLang="en-US" sz="4000" lang="en-US"/>
              <a:t>.</a:t>
            </a:r>
            <a:r>
              <a:rPr altLang="en-US" sz="4000" lang="en-US"/>
              <a:t> </a:t>
            </a:r>
            <a:r>
              <a:rPr altLang="en-US" sz="4000" lang="en-GB"/>
              <a:t>ಆ</a:t>
            </a:r>
            <a:r>
              <a:rPr altLang="en-US" sz="4000" lang="en-US"/>
              <a:t>.</a:t>
            </a:r>
            <a:r>
              <a:rPr altLang="en-US" sz="4000" lang="en-US"/>
              <a:t> </a:t>
            </a:r>
            <a:r>
              <a:rPr altLang="en-US" sz="4000" lang="en-GB"/>
              <a:t>ಇ</a:t>
            </a:r>
            <a:r>
              <a:rPr altLang="en-US" sz="4000" lang="en-US"/>
              <a:t>.</a:t>
            </a:r>
            <a:r>
              <a:rPr altLang="en-US" sz="4000" lang="en-US"/>
              <a:t> </a:t>
            </a:r>
            <a:r>
              <a:rPr altLang="en-US" sz="4000" lang="en-GB"/>
              <a:t>ಈ</a:t>
            </a:r>
            <a:r>
              <a:rPr altLang="en-US" sz="4000" lang="en-US"/>
              <a:t>.</a:t>
            </a:r>
            <a:r>
              <a:rPr altLang="en-US" sz="4000" lang="en-US"/>
              <a:t> </a:t>
            </a:r>
            <a:r>
              <a:rPr altLang="en-US" sz="4000" lang="en-GB"/>
              <a:t>ಉ</a:t>
            </a:r>
            <a:r>
              <a:rPr altLang="en-US" sz="4000" lang="en-GB"/>
              <a:t>ತ</a:t>
            </a:r>
            <a:r>
              <a:rPr altLang="en-US" sz="4000" lang="en-US"/>
              <a:t>.</a:t>
            </a:r>
            <a:r>
              <a:rPr altLang="en-US" sz="4000" lang="en-US"/>
              <a:t> </a:t>
            </a:r>
            <a:r>
              <a:rPr altLang="en-US" sz="4000" lang="en-GB"/>
              <a:t>ಊ</a:t>
            </a:r>
            <a:r>
              <a:rPr altLang="en-US" sz="4000" lang="en-US"/>
              <a:t>.</a:t>
            </a:r>
            <a:r>
              <a:rPr altLang="en-US" sz="4000" lang="en-US"/>
              <a:t> </a:t>
            </a:r>
            <a:r>
              <a:rPr altLang="en-US" sz="4000" lang="en-GB"/>
              <a:t>ಋ</a:t>
            </a:r>
            <a:r>
              <a:rPr altLang="en-US" sz="4000" lang="en-US"/>
              <a:t>.</a:t>
            </a:r>
            <a:r>
              <a:rPr altLang="en-US" sz="4000" lang="en-US"/>
              <a:t> </a:t>
            </a:r>
            <a:r>
              <a:rPr altLang="en-US" sz="4000" lang="en-GB"/>
              <a:t>ಎ</a:t>
            </a:r>
            <a:r>
              <a:rPr altLang="en-US" sz="4000" lang="en-US"/>
              <a:t>.</a:t>
            </a:r>
            <a:r>
              <a:rPr altLang="en-US" sz="4000" lang="en-US"/>
              <a:t> </a:t>
            </a:r>
            <a:r>
              <a:rPr altLang="en-US" sz="4000" lang="en-GB"/>
              <a:t>ಏ</a:t>
            </a:r>
            <a:r>
              <a:rPr altLang="en-US" sz="4000" lang="en-US"/>
              <a:t>.</a:t>
            </a:r>
            <a:r>
              <a:rPr altLang="en-US" sz="4000" lang="en-US"/>
              <a:t> </a:t>
            </a:r>
            <a:r>
              <a:rPr altLang="en-US" sz="4000" lang="en-GB"/>
              <a:t>ಐ</a:t>
            </a:r>
            <a:r>
              <a:rPr altLang="en-US" sz="4000" lang="en-US"/>
              <a:t>.</a:t>
            </a:r>
            <a:r>
              <a:rPr altLang="en-US" sz="4000" lang="en-US"/>
              <a:t> </a:t>
            </a:r>
            <a:r>
              <a:rPr altLang="en-US" sz="4000" lang="en-GB"/>
              <a:t>ಒ</a:t>
            </a:r>
            <a:r>
              <a:rPr altLang="en-US" sz="4000" lang="en-US"/>
              <a:t>.</a:t>
            </a:r>
            <a:r>
              <a:rPr altLang="en-US" sz="4000" lang="en-US"/>
              <a:t> </a:t>
            </a:r>
            <a:r>
              <a:rPr altLang="en-US" sz="4000" lang="en-GB"/>
              <a:t>ಓ</a:t>
            </a:r>
            <a:r>
              <a:rPr altLang="en-US" sz="4000" lang="en-US"/>
              <a:t>.</a:t>
            </a:r>
            <a:r>
              <a:rPr altLang="en-US" sz="4000" lang="en-US"/>
              <a:t> </a:t>
            </a:r>
            <a:r>
              <a:rPr altLang="en-US" sz="4000" lang="en-GB"/>
              <a:t>ಔ</a:t>
            </a:r>
            <a:endParaRPr altLang="zh-CN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6A</dc:creator>
  <dcterms:created xsi:type="dcterms:W3CDTF">2015-05-11T22:30:45Z</dcterms:created>
  <dcterms:modified xsi:type="dcterms:W3CDTF">2020-08-13T06:35:17Z</dcterms:modified>
</cp:coreProperties>
</file>