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62" r:id="rId3"/>
    <p:sldId id="264" r:id="rId4"/>
    <p:sldId id="265" r:id="rId5"/>
    <p:sldId id="266" r:id="rId6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tableStyles" Target="tableStyle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en-GB" lang="en-US"/>
              <a:t>2</a:t>
            </a:r>
            <a:r>
              <a:rPr altLang="en-GB" lang="en-US"/>
              <a:t>0</a:t>
            </a:r>
            <a:r>
              <a:rPr altLang="en-GB" lang="en-US"/>
              <a:t>/</a:t>
            </a:r>
            <a:r>
              <a:rPr altLang="en-GB" lang="en-US"/>
              <a:t>0</a:t>
            </a:r>
            <a:r>
              <a:rPr altLang="en-GB" lang="en-US"/>
              <a:t>2</a:t>
            </a:r>
            <a:r>
              <a:rPr altLang="en-GB" lang="en-US"/>
              <a:t>/</a:t>
            </a:r>
            <a:r>
              <a:rPr altLang="en-GB" lang="en-US"/>
              <a:t>2</a:t>
            </a:r>
            <a:r>
              <a:rPr altLang="en-GB" lang="en-US"/>
              <a:t>0</a:t>
            </a:r>
            <a:r>
              <a:rPr altLang="en-GB" lang="en-US"/>
              <a:t>2</a:t>
            </a:r>
            <a:r>
              <a:rPr altLang="en-GB" lang="en-US"/>
              <a:t>1</a:t>
            </a:r>
            <a:br>
              <a:rPr altLang="en-GB" lang="en-US"/>
            </a:br>
            <a:r>
              <a:rPr altLang="en-GB" lang="en-US"/>
              <a:t>4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B</a:t>
            </a:r>
            <a:r>
              <a:rPr altLang="en-GB" lang="en-US"/>
              <a:t>C</a:t>
            </a:r>
            <a:br>
              <a:rPr altLang="en-GB" lang="en-US"/>
            </a:b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IAL</a:t>
            </a:r>
            <a:r>
              <a:rPr altLang="en-GB" lang="en-US"/>
              <a:t> </a:t>
            </a:r>
            <a:r>
              <a:rPr altLang="en-GB" lang="en-US"/>
              <a:t>STUDIES</a:t>
            </a:r>
            <a:r>
              <a:rPr altLang="en-GB" lang="en-US"/>
              <a:t> 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en-GB" sz="3600" lang="en-US">
                <a:solidFill>
                  <a:srgbClr val="BF0000"/>
                </a:solidFill>
              </a:rPr>
              <a:t>L</a:t>
            </a:r>
            <a:r>
              <a:rPr altLang="en-GB" sz="3600" lang="en-US">
                <a:solidFill>
                  <a:srgbClr val="BF0000"/>
                </a:solidFill>
              </a:rPr>
              <a:t>e</a:t>
            </a:r>
            <a:r>
              <a:rPr altLang="en-GB" sz="3600" lang="en-US">
                <a:solidFill>
                  <a:srgbClr val="BF0000"/>
                </a:solidFill>
              </a:rPr>
              <a:t>s</a:t>
            </a:r>
            <a:r>
              <a:rPr altLang="en-GB" sz="3600" lang="en-US">
                <a:solidFill>
                  <a:srgbClr val="BF0000"/>
                </a:solidFill>
              </a:rPr>
              <a:t>s</a:t>
            </a:r>
            <a:r>
              <a:rPr altLang="en-GB" sz="3600" lang="en-US">
                <a:solidFill>
                  <a:srgbClr val="BF0000"/>
                </a:solidFill>
              </a:rPr>
              <a:t>o</a:t>
            </a:r>
            <a:r>
              <a:rPr altLang="en-GB" sz="3600" lang="en-US">
                <a:solidFill>
                  <a:srgbClr val="BF0000"/>
                </a:solidFill>
              </a:rPr>
              <a:t>n</a:t>
            </a:r>
            <a:r>
              <a:rPr altLang="en-GB" sz="3600" lang="en-US">
                <a:solidFill>
                  <a:srgbClr val="BF0000"/>
                </a:solidFill>
              </a:rPr>
              <a:t> </a:t>
            </a:r>
            <a:r>
              <a:rPr altLang="en-GB" sz="3600" lang="en-US">
                <a:solidFill>
                  <a:srgbClr val="BF0000"/>
                </a:solidFill>
              </a:rPr>
              <a:t>N</a:t>
            </a:r>
            <a:r>
              <a:rPr altLang="en-GB" sz="3600" lang="en-US">
                <a:solidFill>
                  <a:srgbClr val="BF0000"/>
                </a:solidFill>
              </a:rPr>
              <a:t>o</a:t>
            </a:r>
            <a:r>
              <a:rPr altLang="en-GB" sz="3600" lang="en-US">
                <a:solidFill>
                  <a:srgbClr val="BF0000"/>
                </a:solidFill>
              </a:rPr>
              <a:t>_</a:t>
            </a:r>
            <a:r>
              <a:rPr altLang="en-GB" sz="3600" lang="en-US">
                <a:solidFill>
                  <a:srgbClr val="BF0000"/>
                </a:solidFill>
              </a:rPr>
              <a:t>0</a:t>
            </a:r>
            <a:r>
              <a:rPr altLang="en-GB" sz="3600" lang="en-US">
                <a:solidFill>
                  <a:srgbClr val="BF0000"/>
                </a:solidFill>
              </a:rPr>
              <a:t>2</a:t>
            </a:r>
            <a:endParaRPr altLang="zh-CN" sz="3600" lang="en-US">
              <a:solidFill>
                <a:srgbClr val="BF0000"/>
              </a:solidFill>
            </a:endParaRPr>
          </a:p>
          <a:p>
            <a:r>
              <a:rPr altLang="en-GB" sz="3600" lang="en-US">
                <a:solidFill>
                  <a:srgbClr val="BF0000"/>
                </a:solidFill>
              </a:rPr>
              <a:t>C</a:t>
            </a:r>
            <a:r>
              <a:rPr altLang="en-GB" sz="3600" lang="en-US">
                <a:solidFill>
                  <a:srgbClr val="BF0000"/>
                </a:solidFill>
              </a:rPr>
              <a:t>O</a:t>
            </a:r>
            <a:r>
              <a:rPr altLang="en-GB" sz="3600" lang="en-US">
                <a:solidFill>
                  <a:srgbClr val="BF0000"/>
                </a:solidFill>
              </a:rPr>
              <a:t>M</a:t>
            </a:r>
            <a:r>
              <a:rPr altLang="en-GB" sz="3600" lang="en-US">
                <a:solidFill>
                  <a:srgbClr val="BF0000"/>
                </a:solidFill>
              </a:rPr>
              <a:t>M</a:t>
            </a:r>
            <a:r>
              <a:rPr altLang="en-GB" sz="3600" lang="en-US">
                <a:solidFill>
                  <a:srgbClr val="BF0000"/>
                </a:solidFill>
              </a:rPr>
              <a:t>U</a:t>
            </a:r>
            <a:r>
              <a:rPr altLang="en-GB" sz="3600" lang="en-US">
                <a:solidFill>
                  <a:srgbClr val="BF0000"/>
                </a:solidFill>
              </a:rPr>
              <a:t>NICATION</a:t>
            </a:r>
            <a:r>
              <a:rPr altLang="en-GB" lang="en-US"/>
              <a:t> 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I</a:t>
            </a:r>
            <a:r>
              <a:rPr altLang="en-GB" lang="en-US"/>
              <a:t>.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correct</a:t>
            </a:r>
            <a:r>
              <a:rPr altLang="en-GB" lang="en-US"/>
              <a:t> </a:t>
            </a:r>
            <a:r>
              <a:rPr altLang="en-GB" lang="en-US"/>
              <a:t>answer</a:t>
            </a:r>
            <a:r>
              <a:rPr altLang="en-GB" lang="en-US"/>
              <a:t> </a:t>
            </a:r>
            <a:endParaRPr lang="en-GB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>
            <a:normAutofit fontScale="71429" lnSpcReduction="20000"/>
          </a:bodyPr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s</a:t>
            </a:r>
            <a:r>
              <a:rPr altLang="en-GB" lang="en-US"/>
              <a:t>,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g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m</a:t>
            </a:r>
            <a:r>
              <a:rPr altLang="en-GB" lang="en-US"/>
              <a:t>s</a:t>
            </a:r>
            <a:r>
              <a:rPr altLang="en-GB" lang="en-US"/>
              <a:t>,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y</a:t>
            </a:r>
            <a:r>
              <a:rPr altLang="en-GB" lang="en-US"/>
              <a:t>-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r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parcels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)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telegraph</a:t>
            </a:r>
            <a:r>
              <a:rPr altLang="en-GB" lang="en-US"/>
              <a:t> </a:t>
            </a:r>
            <a:r>
              <a:rPr altLang="en-GB" lang="en-US"/>
              <a:t>department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)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way</a:t>
            </a:r>
            <a:endParaRPr lang="en-GB"/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urgent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ages</a:t>
            </a:r>
            <a:r>
              <a:rPr altLang="en-GB" lang="en-US"/>
              <a:t> </a:t>
            </a:r>
            <a:r>
              <a:rPr altLang="en-GB" lang="en-US"/>
              <a:t>which</a:t>
            </a:r>
            <a:r>
              <a:rPr altLang="en-GB" lang="en-US"/>
              <a:t> </a:t>
            </a:r>
            <a:r>
              <a:rPr altLang="en-GB" lang="en-US"/>
              <a:t>can</a:t>
            </a:r>
            <a:r>
              <a:rPr altLang="en-GB" lang="en-US"/>
              <a:t> </a:t>
            </a:r>
            <a:r>
              <a:rPr altLang="en-GB" lang="en-US"/>
              <a:t>be</a:t>
            </a:r>
            <a:r>
              <a:rPr altLang="en-GB" lang="en-US"/>
              <a:t> </a:t>
            </a:r>
            <a:r>
              <a:rPr altLang="en-GB" lang="en-US"/>
              <a:t>send</a:t>
            </a:r>
            <a:r>
              <a:rPr altLang="en-GB" lang="en-US"/>
              <a:t> </a:t>
            </a:r>
            <a:r>
              <a:rPr altLang="en-GB" lang="en-US"/>
              <a:t>by</a:t>
            </a:r>
            <a:r>
              <a:rPr altLang="en-GB" lang="en-US"/>
              <a:t> </a:t>
            </a:r>
            <a:r>
              <a:rPr altLang="en-GB" lang="en-US"/>
              <a:t>wires</a:t>
            </a:r>
            <a:r>
              <a:rPr altLang="en-GB" lang="en-US"/>
              <a:t> </a:t>
            </a:r>
            <a:r>
              <a:rPr altLang="en-GB" lang="en-US"/>
              <a:t>are</a:t>
            </a:r>
            <a:r>
              <a:rPr altLang="en-GB" lang="en-US"/>
              <a:t> </a:t>
            </a:r>
            <a:r>
              <a:rPr altLang="en-GB" lang="en-US"/>
              <a:t>called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)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grams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)</a:t>
            </a:r>
            <a:r>
              <a:rPr altLang="en-GB" lang="en-US"/>
              <a:t>s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ellite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/>
              <a:t>3</a:t>
            </a:r>
            <a:r>
              <a:rPr altLang="en-GB" lang="en-US"/>
              <a:t>.</a:t>
            </a:r>
            <a:r>
              <a:rPr altLang="en-GB" lang="en-US"/>
              <a:t>N</a:t>
            </a:r>
            <a:r>
              <a:rPr altLang="en-GB" lang="en-US"/>
              <a:t>o</a:t>
            </a:r>
            <a:r>
              <a:rPr altLang="en-GB" lang="en-US"/>
              <a:t>w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phone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ine</a:t>
            </a:r>
            <a:r>
              <a:rPr altLang="en-GB" lang="en-US"/>
              <a:t> </a:t>
            </a:r>
            <a:r>
              <a:rPr altLang="en-GB" lang="en-US"/>
              <a:t>are</a:t>
            </a:r>
            <a:r>
              <a:rPr altLang="en-GB" lang="en-US"/>
              <a:t> </a:t>
            </a:r>
            <a:r>
              <a:rPr altLang="en-GB" lang="en-US"/>
              <a:t>replaced</a:t>
            </a:r>
            <a:r>
              <a:rPr altLang="en-GB" lang="en-US"/>
              <a:t> </a:t>
            </a:r>
            <a:r>
              <a:rPr altLang="en-GB" lang="en-US"/>
              <a:t>by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)</a:t>
            </a:r>
            <a:r>
              <a:rPr altLang="en-GB" lang="en-US"/>
              <a:t>fib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p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)</a:t>
            </a:r>
            <a:r>
              <a:rPr altLang="en-GB" lang="en-US"/>
              <a:t>o</a:t>
            </a:r>
            <a:r>
              <a:rPr altLang="en-GB" lang="en-US"/>
              <a:t>p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s</a:t>
            </a:r>
            <a:endParaRPr lang="en-GB"/>
          </a:p>
          <a:p>
            <a:pPr indent="0" marL="0">
              <a:buNone/>
            </a:pPr>
            <a:r>
              <a:rPr altLang="en-GB" lang="en-US"/>
              <a:t>4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 </a:t>
            </a:r>
            <a:r>
              <a:rPr altLang="en-GB" lang="en-US"/>
              <a:t>broadcasting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one</a:t>
            </a:r>
            <a:r>
              <a:rPr altLang="en-GB" lang="en-US"/>
              <a:t> </a:t>
            </a:r>
            <a:r>
              <a:rPr altLang="en-GB" lang="en-US"/>
              <a:t>through</a:t>
            </a:r>
            <a:r>
              <a:rPr altLang="en-GB" lang="en-US"/>
              <a:t> 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)</a:t>
            </a:r>
            <a:r>
              <a:rPr altLang="en-GB" lang="en-US"/>
              <a:t>radio</a:t>
            </a:r>
            <a:r>
              <a:rPr altLang="en-GB" lang="en-US"/>
              <a:t> </a:t>
            </a:r>
            <a:r>
              <a:rPr altLang="en-GB" lang="en-US"/>
              <a:t>wires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)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b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n</a:t>
            </a:r>
            <a:r>
              <a:rPr altLang="en-GB" lang="en-US"/>
              <a:t>ection</a:t>
            </a:r>
            <a:r>
              <a:rPr altLang="en-GB" lang="en-US"/>
              <a:t> </a:t>
            </a:r>
            <a:endParaRPr lang="en-GB"/>
          </a:p>
          <a:p>
            <a:pPr indent="0" marL="0">
              <a:buNone/>
            </a:pPr>
            <a:r>
              <a:rPr altLang="en-GB" lang="en-US"/>
              <a:t>5</a:t>
            </a:r>
            <a:r>
              <a:rPr altLang="en-GB" lang="en-US"/>
              <a:t>.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i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w</a:t>
            </a:r>
            <a:r>
              <a:rPr altLang="en-GB" lang="en-US"/>
              <a:t> </a:t>
            </a:r>
            <a:r>
              <a:rPr altLang="en-GB" lang="en-US"/>
              <a:t>and</a:t>
            </a:r>
            <a:r>
              <a:rPr altLang="en-GB" lang="en-US"/>
              <a:t> </a:t>
            </a:r>
            <a:r>
              <a:rPr altLang="en-GB" lang="en-US"/>
              <a:t>very</a:t>
            </a:r>
            <a:r>
              <a:rPr altLang="en-GB" lang="en-US"/>
              <a:t> </a:t>
            </a:r>
            <a:r>
              <a:rPr altLang="en-GB" lang="en-US"/>
              <a:t>important</a:t>
            </a:r>
            <a:r>
              <a:rPr altLang="en-GB" lang="en-US"/>
              <a:t> </a:t>
            </a:r>
            <a:r>
              <a:rPr altLang="en-GB" lang="en-US"/>
              <a:t>means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communication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)</a:t>
            </a:r>
            <a:r>
              <a:rPr altLang="en-GB" lang="en-US"/>
              <a:t>Television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)</a:t>
            </a:r>
            <a:r>
              <a:rPr altLang="en-GB" lang="en-US"/>
              <a:t>E_mail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1</a:t>
            </a:r>
            <a:r>
              <a:rPr altLang="en-GB" lang="en-US"/>
              <a:t>_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2</a:t>
            </a:r>
            <a:r>
              <a:rPr altLang="en-GB" lang="en-US"/>
              <a:t>_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3</a:t>
            </a:r>
            <a:r>
              <a:rPr altLang="en-GB" lang="en-US"/>
              <a:t>-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4</a:t>
            </a:r>
            <a:r>
              <a:rPr altLang="en-GB" lang="en-US"/>
              <a:t>_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5</a:t>
            </a:r>
            <a:r>
              <a:rPr altLang="en-GB" lang="en-US"/>
              <a:t>-</a:t>
            </a:r>
            <a:r>
              <a:rPr altLang="en-GB" lang="en-US"/>
              <a:t>a</a:t>
            </a: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I</a:t>
            </a:r>
            <a:r>
              <a:rPr altLang="en-GB" lang="en-US"/>
              <a:t>I</a:t>
            </a:r>
            <a:r>
              <a:rPr altLang="en-GB" lang="en-US"/>
              <a:t>.</a:t>
            </a:r>
            <a:r>
              <a:rPr altLang="en-GB" lang="en-US"/>
              <a:t>W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true</a:t>
            </a:r>
            <a:r>
              <a:rPr altLang="en-GB" lang="en-US"/>
              <a:t> </a:t>
            </a:r>
            <a:r>
              <a:rPr altLang="en-GB" lang="en-US"/>
              <a:t>or</a:t>
            </a:r>
            <a:r>
              <a:rPr altLang="en-GB" lang="en-US"/>
              <a:t> </a:t>
            </a:r>
            <a:r>
              <a:rPr altLang="en-GB" lang="en-US"/>
              <a:t>false</a:t>
            </a:r>
            <a:r>
              <a:rPr altLang="en-GB" lang="en-US"/>
              <a:t>:</a:t>
            </a:r>
            <a:endParaRPr lang="en-GB"/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p</a:t>
            </a:r>
            <a:r>
              <a:rPr altLang="en-GB" lang="en-US"/>
              <a:t>rivate</a:t>
            </a:r>
            <a:r>
              <a:rPr altLang="en-GB" lang="en-US"/>
              <a:t> </a:t>
            </a:r>
            <a:r>
              <a:rPr altLang="en-GB" lang="en-US"/>
              <a:t>companies</a:t>
            </a:r>
            <a:r>
              <a:rPr altLang="en-GB" lang="en-US"/>
              <a:t> </a:t>
            </a:r>
            <a:r>
              <a:rPr altLang="en-GB" lang="en-US"/>
              <a:t>operate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mail</a:t>
            </a:r>
            <a:r>
              <a:rPr altLang="en-GB" lang="en-US"/>
              <a:t> </a:t>
            </a:r>
            <a:r>
              <a:rPr altLang="en-GB" lang="en-US"/>
              <a:t>services</a:t>
            </a:r>
            <a:r>
              <a:rPr altLang="en-GB" lang="en-US"/>
              <a:t> </a:t>
            </a:r>
            <a:r>
              <a:rPr altLang="en-GB" lang="en-US"/>
              <a:t>called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courier</a:t>
            </a:r>
            <a:r>
              <a:rPr altLang="en-GB" lang="en-US"/>
              <a:t> </a:t>
            </a:r>
            <a:r>
              <a:rPr altLang="en-GB" lang="en-US"/>
              <a:t>services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T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used</a:t>
            </a:r>
            <a:r>
              <a:rPr altLang="en-GB" lang="en-US"/>
              <a:t> </a:t>
            </a:r>
            <a:r>
              <a:rPr altLang="en-GB" lang="en-US"/>
              <a:t>to</a:t>
            </a:r>
            <a:r>
              <a:rPr altLang="en-GB" lang="en-US"/>
              <a:t> </a:t>
            </a:r>
            <a:r>
              <a:rPr altLang="en-GB" lang="en-US"/>
              <a:t>send</a:t>
            </a:r>
            <a:r>
              <a:rPr altLang="en-GB" lang="en-US"/>
              <a:t> </a:t>
            </a:r>
            <a:r>
              <a:rPr altLang="en-GB" lang="en-US"/>
              <a:t>messages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T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3</a:t>
            </a:r>
            <a:r>
              <a:rPr altLang="en-GB" lang="en-US"/>
              <a:t>.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n</a:t>
            </a:r>
            <a:r>
              <a:rPr altLang="en-GB" lang="en-US"/>
              <a:t>u</a:t>
            </a:r>
            <a:r>
              <a:rPr altLang="en-GB" lang="en-US"/>
              <a:t>m</a:t>
            </a:r>
            <a:r>
              <a:rPr altLang="en-GB" lang="en-US"/>
              <a:t>b</a:t>
            </a:r>
            <a:r>
              <a:rPr altLang="en-GB" lang="en-US"/>
              <a:t>er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telephone</a:t>
            </a:r>
            <a:r>
              <a:rPr altLang="en-GB" lang="en-US"/>
              <a:t> </a:t>
            </a:r>
            <a:r>
              <a:rPr altLang="en-GB" lang="en-US"/>
              <a:t>calls</a:t>
            </a:r>
            <a:r>
              <a:rPr altLang="en-GB" lang="en-US"/>
              <a:t> </a:t>
            </a:r>
            <a:r>
              <a:rPr altLang="en-GB" lang="en-US"/>
              <a:t>can</a:t>
            </a:r>
            <a:r>
              <a:rPr altLang="en-GB" lang="en-US"/>
              <a:t> </a:t>
            </a:r>
            <a:r>
              <a:rPr altLang="en-GB" lang="en-US"/>
              <a:t>be</a:t>
            </a:r>
            <a:r>
              <a:rPr altLang="en-GB" lang="en-US"/>
              <a:t> </a:t>
            </a:r>
            <a:r>
              <a:rPr altLang="en-GB" lang="en-US"/>
              <a:t>made</a:t>
            </a:r>
            <a:r>
              <a:rPr altLang="en-GB" lang="en-US"/>
              <a:t> </a:t>
            </a:r>
            <a:r>
              <a:rPr altLang="en-GB" lang="en-US"/>
              <a:t>in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single</a:t>
            </a:r>
            <a:r>
              <a:rPr altLang="en-GB" lang="en-US"/>
              <a:t> </a:t>
            </a:r>
            <a:r>
              <a:rPr altLang="en-GB" lang="en-US"/>
              <a:t>strand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wire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(</a:t>
            </a:r>
            <a:r>
              <a:rPr altLang="en-GB" lang="en-US"/>
              <a:t>T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4</a:t>
            </a:r>
            <a:r>
              <a:rPr altLang="en-GB" lang="en-US"/>
              <a:t>.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directly</a:t>
            </a:r>
            <a:r>
              <a:rPr altLang="en-GB" lang="en-US"/>
              <a:t> </a:t>
            </a:r>
            <a:r>
              <a:rPr altLang="en-GB" lang="en-US"/>
              <a:t>to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part</a:t>
            </a:r>
            <a:r>
              <a:rPr altLang="en-GB" lang="en-US"/>
              <a:t> </a:t>
            </a:r>
            <a:r>
              <a:rPr altLang="en-GB" lang="en-US"/>
              <a:t>of</a:t>
            </a:r>
            <a:r>
              <a:rPr altLang="en-GB" lang="en-US"/>
              <a:t> </a:t>
            </a:r>
            <a:r>
              <a:rPr altLang="en-GB" lang="en-US"/>
              <a:t>the</a:t>
            </a:r>
            <a:r>
              <a:rPr altLang="en-GB" lang="en-US"/>
              <a:t> </a:t>
            </a:r>
            <a:r>
              <a:rPr altLang="en-GB" lang="en-US"/>
              <a:t>World</a:t>
            </a:r>
            <a:r>
              <a:rPr altLang="en-GB" lang="en-US"/>
              <a:t> </a:t>
            </a:r>
            <a:r>
              <a:rPr altLang="en-GB" lang="en-US"/>
              <a:t>by</a:t>
            </a:r>
            <a:r>
              <a:rPr altLang="en-GB" lang="en-US"/>
              <a:t> </a:t>
            </a:r>
            <a:r>
              <a:rPr altLang="en-GB" sz="2900" lang="en-US"/>
              <a:t>STD</a:t>
            </a:r>
            <a:r>
              <a:rPr altLang="en-GB" sz="2900" lang="en-US"/>
              <a:t>.</a:t>
            </a:r>
            <a:r>
              <a:rPr altLang="en-GB" sz="2900" lang="en-US"/>
              <a:t> </a:t>
            </a:r>
            <a:r>
              <a:rPr altLang="en-GB" sz="2900" lang="en-US"/>
              <a:t>(</a:t>
            </a:r>
            <a:r>
              <a:rPr altLang="en-GB" sz="2900" lang="en-US"/>
              <a:t>T</a:t>
            </a:r>
            <a:r>
              <a:rPr altLang="en-GB" sz="2900" lang="en-US"/>
              <a:t>)</a:t>
            </a: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I</a:t>
            </a:r>
            <a:r>
              <a:rPr altLang="en-GB" lang="en-US"/>
              <a:t>I</a:t>
            </a:r>
            <a:r>
              <a:rPr altLang="en-GB" lang="en-US"/>
              <a:t>I</a:t>
            </a:r>
            <a:r>
              <a:rPr altLang="en-GB" lang="en-US"/>
              <a:t>.</a:t>
            </a:r>
            <a:r>
              <a:rPr altLang="en-GB" lang="en-US"/>
              <a:t>F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blanks</a:t>
            </a:r>
            <a:r>
              <a:rPr altLang="en-GB" lang="en-US"/>
              <a:t>:</a:t>
            </a:r>
            <a:endParaRPr lang="en-GB"/>
          </a:p>
        </p:txBody>
      </p:sp>
      <p:sp>
        <p:nvSpPr>
          <p:cNvPr id="1048652" name=""/>
          <p:cNvSpPr>
            <a:spLocks noGrp="1"/>
          </p:cNvSpPr>
          <p:nvPr>
            <p:ph idx="1"/>
          </p:nvPr>
        </p:nvSpPr>
        <p:spPr/>
        <p:txBody>
          <a:bodyPr>
            <a:normAutofit fontScale="78571" lnSpcReduction="20000"/>
          </a:bodyPr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p</a:t>
            </a:r>
            <a:r>
              <a:rPr altLang="en-GB" lang="en-US"/>
              <a:t> 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t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p</a:t>
            </a:r>
            <a:r>
              <a:rPr altLang="en-GB" lang="en-US"/>
              <a:t>o</a:t>
            </a:r>
            <a:r>
              <a:rPr altLang="en-GB" lang="en-US"/>
              <a:t>k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a</a:t>
            </a:r>
            <a:r>
              <a:rPr altLang="en-GB" lang="en-US"/>
              <a:t>g</a:t>
            </a:r>
            <a:r>
              <a:rPr altLang="en-GB" lang="en-US"/>
              <a:t>e</a:t>
            </a:r>
            <a:r>
              <a:rPr altLang="en-GB" lang="en-US"/>
              <a:t>s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g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p</a:t>
            </a:r>
            <a:r>
              <a:rPr altLang="en-GB" lang="en-US"/>
              <a:t>h</a:t>
            </a:r>
            <a:endParaRPr lang="en-GB"/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d</a:t>
            </a:r>
            <a:r>
              <a:rPr altLang="en-GB" lang="en-US"/>
              <a:t>e</a:t>
            </a:r>
            <a:r>
              <a:rPr altLang="en-GB" lang="en-US"/>
              <a:t>r</a:t>
            </a:r>
            <a:endParaRPr lang="en-GB"/>
          </a:p>
          <a:p>
            <a:pPr indent="0" marL="0">
              <a:buNone/>
            </a:pPr>
            <a:r>
              <a:rPr altLang="en-GB" lang="en-US"/>
              <a:t>3</a:t>
            </a:r>
            <a:r>
              <a:rPr altLang="en-GB" lang="en-US"/>
              <a:t>.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p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f</a:t>
            </a:r>
            <a:r>
              <a:rPr altLang="en-GB" lang="en-US"/>
              <a:t> 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t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u</a:t>
            </a:r>
            <a:r>
              <a:rPr altLang="en-GB" lang="en-US"/>
              <a:t>m</a:t>
            </a:r>
            <a:r>
              <a:rPr altLang="en-GB" lang="en-US"/>
              <a:t>e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y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.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a</a:t>
            </a:r>
            <a:r>
              <a:rPr altLang="en-GB" lang="en-US"/>
              <a:t>x</a:t>
            </a:r>
            <a:endParaRPr lang="en-GB"/>
          </a:p>
          <a:p>
            <a:pPr indent="0" marL="0">
              <a:buNone/>
            </a:pPr>
            <a:r>
              <a:rPr altLang="en-GB" lang="en-US"/>
              <a:t>4</a:t>
            </a:r>
            <a:r>
              <a:rPr altLang="en-GB" lang="en-US"/>
              <a:t>.</a:t>
            </a:r>
            <a:r>
              <a:rPr altLang="en-GB" lang="en-US"/>
              <a:t>W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tly</a:t>
            </a:r>
            <a:r>
              <a:rPr altLang="en-GB" lang="en-US"/>
              <a:t> </a:t>
            </a:r>
            <a:r>
              <a:rPr altLang="en-GB" lang="en-US"/>
              <a:t>to</a:t>
            </a:r>
            <a:r>
              <a:rPr altLang="en-GB" lang="en-US"/>
              <a:t> </a:t>
            </a:r>
            <a:r>
              <a:rPr altLang="en-GB" lang="en-US"/>
              <a:t>people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b</a:t>
            </a:r>
            <a:r>
              <a:rPr altLang="en-GB" lang="en-US"/>
              <a:t>y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_</a:t>
            </a:r>
            <a:r>
              <a:rPr altLang="en-GB" lang="en-US"/>
              <a:t>. 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ST</a:t>
            </a:r>
            <a:r>
              <a:rPr altLang="en-GB" lang="en-US"/>
              <a:t>D</a:t>
            </a:r>
            <a:endParaRPr lang="en-GB"/>
          </a:p>
          <a:p>
            <a:pPr indent="0" marL="0">
              <a:buNone/>
            </a:pPr>
            <a:r>
              <a:rPr altLang="en-GB" lang="en-US"/>
              <a:t>5</a:t>
            </a:r>
            <a:r>
              <a:rPr altLang="en-GB" lang="en-US"/>
              <a:t>.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o</a:t>
            </a:r>
            <a:r>
              <a:rPr altLang="en-GB" lang="en-US"/>
              <a:t>,</a:t>
            </a:r>
            <a:r>
              <a:rPr altLang="en-GB" lang="en-US"/>
              <a:t>television</a:t>
            </a:r>
            <a:r>
              <a:rPr altLang="en-GB" lang="en-US"/>
              <a:t>, 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w</a:t>
            </a:r>
            <a:r>
              <a:rPr altLang="en-GB" lang="en-US"/>
              <a:t>s</a:t>
            </a:r>
            <a:r>
              <a:rPr altLang="en-GB" lang="en-US"/>
              <a:t>p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t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 </a:t>
            </a:r>
            <a:r>
              <a:rPr altLang="en-GB" lang="en-US"/>
              <a:t>f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m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r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d</a:t>
            </a:r>
            <a:r>
              <a:rPr altLang="en-GB" lang="en-US"/>
              <a:t>_</a:t>
            </a:r>
            <a:r>
              <a:rPr altLang="en-GB" lang="en-US"/>
              <a:t>_</a:t>
            </a:r>
            <a:endParaRPr lang="en-GB"/>
          </a:p>
          <a:p>
            <a:pPr indent="0" marL="0">
              <a:buNone/>
            </a:pP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s</a:t>
            </a:r>
            <a:r>
              <a:rPr altLang="en-GB" lang="en-US"/>
              <a:t>.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s</a:t>
            </a:r>
            <a:r>
              <a:rPr altLang="en-GB" lang="en-US"/>
              <a:t>s</a:t>
            </a:r>
            <a:r>
              <a:rPr altLang="en-GB" lang="en-US"/>
              <a:t> </a:t>
            </a:r>
            <a:r>
              <a:rPr altLang="en-GB" lang="en-US"/>
              <a:t>communication</a:t>
            </a:r>
            <a:r>
              <a:rPr altLang="en-GB" lang="en-US"/>
              <a:t> 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SM-J210F</dc:creator>
  <dcterms:created xsi:type="dcterms:W3CDTF">2015-05-11T22:30:45Z</dcterms:created>
  <dcterms:modified xsi:type="dcterms:W3CDTF">2021-02-20T04:00:37Z</dcterms:modified>
</cp:coreProperties>
</file>