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96" r:id="rId1"/>
  </p:sldMasterIdLst>
  <p:notesMasterIdLst>
    <p:notesMasterId r:id="rId2"/>
  </p:notesMasterIdLst>
  <p:sldIdLst>
    <p:sldId id="272" r:id="rId3"/>
    <p:sldId id="274" r:id="rId4"/>
    <p:sldId id="275" r:id="rId5"/>
    <p:sldId id="276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ur-PAK"/>
              <a:t>اَلسَلامُ عَلَيْكُم وَرَحْمَةُ اَللهِ وَبَرَكاتُهُ‎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ur-PAK"/>
              <a:t>اللہ آپکو صحت دے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ur-PAK"/>
              <a:t>﷽</a:t>
            </a:r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ur-PAK" lang="en-US"/>
              <a:t> </a:t>
            </a:r>
            <a:r>
              <a:rPr lang="ur-PAK"/>
              <a:t>سبحان الله</a:t>
            </a:r>
            <a:r>
              <a:rPr altLang="ur-PAK" lang="en-US"/>
              <a:t> </a:t>
            </a:r>
            <a:r>
              <a:rPr lang="ur-PAK"/>
              <a:t>ماشاءاللہ</a:t>
            </a:r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4881" y="0"/>
            <a:ext cx="515423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ur-PAK"/>
              <a:t>اَلسَلامُ عَلَيْكُم وَرَحْمَةُ اَللهِ وَبَرَكاتُهُ‎</a:t>
            </a:r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ur-PAK"/>
              <a:t>ماشاءاللہ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ur-PAK"/>
              <a:t>اَلسَلامُ عَلَيْكُم وَرَحْمَةُ اَللهِ وَبَرَكاتُهُ‎</a:t>
            </a:r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ur-PAK"/>
              <a:t>سبحان الله</a:t>
            </a:r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9273" y="51955"/>
            <a:ext cx="9005454" cy="675409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ASUS_X00TD</dc:creator>
  <dcterms:created xsi:type="dcterms:W3CDTF">2015-05-11T22:30:45Z</dcterms:created>
  <dcterms:modified xsi:type="dcterms:W3CDTF">2020-08-13T06:24:27Z</dcterms:modified>
</cp:coreProperties>
</file>