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inue</a:t>
            </a:r>
            <a:endParaRPr altLang="zh-CN" lang="en-US"/>
          </a:p>
          <a:p>
            <a:endParaRPr altLang="zh-CN" lang="en-US"/>
          </a:p>
          <a:p>
            <a:r>
              <a:rPr altLang="zh-CN" lang="en-US"/>
              <a:t>LESSON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:</a:t>
            </a:r>
            <a:r>
              <a:rPr altLang="zh-CN" lang="en-US"/>
              <a:t> </a:t>
            </a: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O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NMENT</a:t>
            </a:r>
            <a:r>
              <a:rPr altLang="zh-CN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48" name="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/>
              <a:t>F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blanks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 </a:t>
            </a:r>
            <a:endParaRPr lang="en-IN"/>
          </a:p>
          <a:p>
            <a:r>
              <a:rPr lang="en-US"/>
              <a:t>1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Government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's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nment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cratic</a:t>
            </a:r>
            <a:r>
              <a:rPr lang="en-US"/>
              <a:t> </a:t>
            </a:r>
            <a:r>
              <a:rPr lang="en-US"/>
              <a:t>)</a:t>
            </a:r>
            <a:endParaRPr lang="en-IN"/>
          </a:p>
          <a:p>
            <a:endParaRPr lang="en-IN"/>
          </a:p>
          <a:p>
            <a:r>
              <a:rPr lang="en-US"/>
              <a:t>2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w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lature</a:t>
            </a:r>
            <a:r>
              <a:rPr lang="en-US"/>
              <a:t> </a:t>
            </a:r>
            <a:r>
              <a:rPr lang="en-US"/>
              <a:t>)</a:t>
            </a:r>
            <a:endParaRPr lang="en-IN"/>
          </a:p>
          <a:p>
            <a:endParaRPr lang="en-IN"/>
          </a:p>
          <a:p>
            <a:endParaRPr lang="en-IN"/>
          </a:p>
        </p:txBody>
      </p:sp>
      <p:sp>
        <p:nvSpPr>
          <p:cNvPr id="1048649" name=""/>
          <p:cNvSpPr>
            <a:spLocks noGrp="1"/>
          </p:cNvSpPr>
          <p:nvPr>
            <p:ph sz="half" idx="2"/>
          </p:nvPr>
        </p:nvSpPr>
        <p:spPr/>
        <p:txBody>
          <a:bodyPr>
            <a:normAutofit fontScale="92857" lnSpcReduction="20000"/>
          </a:bodyPr>
          <a:p>
            <a:r>
              <a:rPr lang="en-US"/>
              <a:t> </a:t>
            </a:r>
            <a:endParaRPr lang="en-IN"/>
          </a:p>
          <a:p>
            <a:r>
              <a:rPr lang="en-US"/>
              <a:t>3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_</a:t>
            </a:r>
            <a:r>
              <a:rPr lang="en-US"/>
              <a:t>_</a:t>
            </a:r>
            <a:r>
              <a:rPr lang="en-US"/>
              <a:t>_</a:t>
            </a:r>
            <a:r>
              <a:rPr lang="en-US"/>
              <a:t>_</a:t>
            </a:r>
            <a:r>
              <a:rPr lang="en-US"/>
              <a:t>_</a:t>
            </a:r>
            <a:r>
              <a:rPr lang="en-US"/>
              <a:t>_</a:t>
            </a:r>
            <a:r>
              <a:rPr lang="en-US"/>
              <a:t>_</a:t>
            </a:r>
            <a:r>
              <a:rPr lang="en-US"/>
              <a:t>_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vernment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entire</a:t>
            </a:r>
            <a:r>
              <a:rPr lang="en-US"/>
              <a:t> </a:t>
            </a:r>
            <a:r>
              <a:rPr lang="en-US"/>
              <a:t>state</a:t>
            </a:r>
            <a:r>
              <a:rPr lang="en-US"/>
              <a:t> </a:t>
            </a:r>
            <a:r>
              <a:rPr lang="en-US"/>
              <a:t>is</a:t>
            </a:r>
            <a:r>
              <a:rPr lang="en-US"/>
              <a:t> </a:t>
            </a:r>
            <a:r>
              <a:rPr lang="en-US"/>
              <a:t>concentrate</a:t>
            </a:r>
            <a:r>
              <a:rPr lang="en-US"/>
              <a:t> </a:t>
            </a:r>
            <a:r>
              <a:rPr lang="en-US"/>
              <a:t>in</a:t>
            </a:r>
            <a:r>
              <a:rPr lang="en-US"/>
              <a:t> </a:t>
            </a:r>
            <a:r>
              <a:rPr lang="en-US"/>
              <a:t>one</a:t>
            </a:r>
            <a:r>
              <a:rPr lang="en-US"/>
              <a:t> </a:t>
            </a:r>
            <a:r>
              <a:rPr lang="en-US"/>
              <a:t>individual</a:t>
            </a:r>
            <a:r>
              <a:rPr lang="en-US"/>
              <a:t> </a:t>
            </a:r>
            <a:r>
              <a:rPr lang="en-US"/>
              <a:t> </a:t>
            </a:r>
            <a:endParaRPr lang="en-IN"/>
          </a:p>
          <a:p>
            <a:r>
              <a:rPr lang="en-US"/>
              <a:t>(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torial</a:t>
            </a:r>
            <a:r>
              <a:rPr lang="en-US"/>
              <a:t> </a:t>
            </a:r>
            <a:r>
              <a:rPr lang="en-US"/>
              <a:t>)</a:t>
            </a:r>
            <a:endParaRPr lang="en-IN"/>
          </a:p>
          <a:p>
            <a:r>
              <a:rPr lang="en-US"/>
              <a:t>4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ze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are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ve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_</a:t>
            </a:r>
            <a:r>
              <a:rPr lang="en-US"/>
              <a:t>_</a:t>
            </a:r>
            <a:r>
              <a:rPr lang="en-US"/>
              <a:t>_</a:t>
            </a:r>
            <a:r>
              <a:rPr lang="en-US"/>
              <a:t>_</a:t>
            </a:r>
            <a:r>
              <a:rPr lang="en-US"/>
              <a:t>_</a:t>
            </a:r>
            <a:r>
              <a:rPr lang="en-US"/>
              <a:t>_</a:t>
            </a:r>
            <a:r>
              <a:rPr lang="en-US"/>
              <a:t>_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ears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k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nd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in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tion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8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)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HUAWEI MLA-L11</dc:creator>
  <dcterms:created xsi:type="dcterms:W3CDTF">2015-05-11T22:30:45Z</dcterms:created>
  <dcterms:modified xsi:type="dcterms:W3CDTF">2020-09-26T06:12:44Z</dcterms:modified>
</cp:coreProperties>
</file>