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en-GB" lang="en-US"/>
              <a:t>1</a:t>
            </a:r>
            <a:r>
              <a:rPr altLang="en-GB" lang="en-US"/>
              <a:t>0</a:t>
            </a:r>
            <a:r>
              <a:rPr altLang="en-GB" lang="en-US"/>
              <a:t> </a:t>
            </a:r>
            <a:r>
              <a:rPr altLang="en-GB" lang="en-US"/>
              <a:t>October</a:t>
            </a:r>
            <a:r>
              <a:rPr altLang="en-GB" lang="en-US"/>
              <a:t> </a:t>
            </a:r>
            <a:br>
              <a:rPr altLang="en-GB" lang="en-US"/>
            </a:b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ial</a:t>
            </a:r>
            <a:r>
              <a:rPr altLang="en-GB" lang="en-US"/>
              <a:t> </a:t>
            </a:r>
            <a:r>
              <a:rPr altLang="en-GB" lang="en-US"/>
              <a:t>Studies</a:t>
            </a:r>
            <a:r>
              <a:rPr altLang="en-GB" lang="en-US"/>
              <a:t> </a:t>
            </a:r>
            <a:br>
              <a:rPr altLang="en-GB" lang="en-US"/>
            </a:br>
            <a:r>
              <a:rPr altLang="en-GB" lang="en-US"/>
              <a:t>3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C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GB" sz="3600" lang="en-US"/>
              <a:t>T</a:t>
            </a:r>
            <a:r>
              <a:rPr altLang="en-GB" sz="3600" lang="en-US"/>
              <a:t>a</a:t>
            </a:r>
            <a:r>
              <a:rPr altLang="en-GB" sz="3600" lang="en-US"/>
              <a:t>m</a:t>
            </a:r>
            <a:r>
              <a:rPr altLang="en-GB" sz="3600" lang="en-US"/>
              <a:t>i</a:t>
            </a:r>
            <a:r>
              <a:rPr altLang="en-GB" sz="3600" lang="en-US"/>
              <a:t>l</a:t>
            </a:r>
            <a:r>
              <a:rPr altLang="en-GB" sz="3600" lang="en-US"/>
              <a:t> </a:t>
            </a:r>
            <a:r>
              <a:rPr altLang="en-GB" sz="3600" lang="en-US"/>
              <a:t>N</a:t>
            </a:r>
            <a:r>
              <a:rPr altLang="en-GB" sz="3600" lang="en-US"/>
              <a:t>a</a:t>
            </a:r>
            <a:r>
              <a:rPr altLang="en-GB" sz="3600" lang="en-US"/>
              <a:t>d</a:t>
            </a:r>
            <a:r>
              <a:rPr altLang="en-GB" sz="3600" lang="en-US"/>
              <a:t>u</a:t>
            </a:r>
            <a:endParaRPr altLang="zh-CN" sz="3600" lang="en-US"/>
          </a:p>
          <a:p>
            <a:endParaRPr altLang="zh-CN" sz="3600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blanks</a:t>
            </a:r>
            <a:r>
              <a:rPr altLang="en-GB" lang="en-US"/>
              <a:t> 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>
            <a:normAutofit fontScale="78571" lnSpcReduction="20000"/>
          </a:bodyPr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v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try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02A5E3"/>
                </a:solidFill>
              </a:rPr>
              <a:t>C</a:t>
            </a:r>
            <a:r>
              <a:rPr altLang="en-GB" lang="en-US">
                <a:solidFill>
                  <a:srgbClr val="02A5E3"/>
                </a:solidFill>
              </a:rPr>
              <a:t>o</a:t>
            </a:r>
            <a:r>
              <a:rPr altLang="en-GB" lang="en-US">
                <a:solidFill>
                  <a:srgbClr val="02A5E3"/>
                </a:solidFill>
              </a:rPr>
              <a:t>t</a:t>
            </a:r>
            <a:r>
              <a:rPr altLang="en-GB" lang="en-US">
                <a:solidFill>
                  <a:srgbClr val="02A5E3"/>
                </a:solidFill>
              </a:rPr>
              <a:t>t</a:t>
            </a: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ge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endParaRPr lang="en-GB">
              <a:solidFill>
                <a:srgbClr val="02A5E3"/>
              </a:solidFill>
            </a:endParaRPr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occupation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02A5E3"/>
                </a:solidFill>
              </a:rPr>
              <a:t>Agricultur</a:t>
            </a:r>
            <a:r>
              <a:rPr altLang="en-GB" lang="en-US">
                <a:solidFill>
                  <a:srgbClr val="02A5E3"/>
                </a:solidFill>
              </a:rPr>
              <a:t>e</a:t>
            </a:r>
            <a:endParaRPr lang="en-GB">
              <a:solidFill>
                <a:srgbClr val="02A5E3"/>
              </a:solidFill>
            </a:endParaRPr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capital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02A5E3"/>
                </a:solidFill>
              </a:rPr>
              <a:t>C</a:t>
            </a:r>
            <a:r>
              <a:rPr altLang="en-GB" lang="en-US">
                <a:solidFill>
                  <a:srgbClr val="02A5E3"/>
                </a:solidFill>
              </a:rPr>
              <a:t>h</a:t>
            </a:r>
            <a:r>
              <a:rPr altLang="en-GB" lang="en-US">
                <a:solidFill>
                  <a:srgbClr val="02A5E3"/>
                </a:solidFill>
              </a:rPr>
              <a:t>e</a:t>
            </a:r>
            <a:r>
              <a:rPr altLang="en-GB" lang="en-US">
                <a:solidFill>
                  <a:srgbClr val="02A5E3"/>
                </a:solidFill>
              </a:rPr>
              <a:t>n</a:t>
            </a:r>
            <a:r>
              <a:rPr altLang="en-GB" lang="en-US">
                <a:solidFill>
                  <a:srgbClr val="02A5E3"/>
                </a:solidFill>
              </a:rPr>
              <a:t>n</a:t>
            </a: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i</a:t>
            </a:r>
            <a:endParaRPr lang="en-GB">
              <a:solidFill>
                <a:srgbClr val="02A5E3"/>
              </a:solidFill>
            </a:endParaRPr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2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World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02A5E3"/>
                </a:solidFill>
              </a:rPr>
              <a:t>M</a:t>
            </a: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r</a:t>
            </a:r>
            <a:r>
              <a:rPr altLang="en-GB" lang="en-US">
                <a:solidFill>
                  <a:srgbClr val="02A5E3"/>
                </a:solidFill>
              </a:rPr>
              <a:t>i</a:t>
            </a:r>
            <a:r>
              <a:rPr altLang="en-GB" lang="en-US">
                <a:solidFill>
                  <a:srgbClr val="02A5E3"/>
                </a:solidFill>
              </a:rPr>
              <a:t>n</a:t>
            </a:r>
            <a:r>
              <a:rPr altLang="en-GB" lang="en-US">
                <a:solidFill>
                  <a:srgbClr val="02A5E3"/>
                </a:solidFill>
              </a:rPr>
              <a:t>a</a:t>
            </a:r>
            <a:endParaRPr lang="en-GB">
              <a:solidFill>
                <a:srgbClr val="02A5E3"/>
              </a:solidFill>
            </a:endParaRPr>
          </a:p>
          <a:p>
            <a:pPr indent="0" marL="0">
              <a:buNone/>
            </a:pPr>
            <a:r>
              <a:rPr altLang="en-GB" lang="en-US"/>
              <a:t>5</a:t>
            </a:r>
            <a:r>
              <a:rPr altLang="en-GB" lang="en-US"/>
              <a:t>.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ial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uage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02A5E3"/>
                </a:solidFill>
              </a:rPr>
              <a:t>T</a:t>
            </a: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m</a:t>
            </a:r>
            <a:r>
              <a:rPr altLang="en-GB" lang="en-US">
                <a:solidFill>
                  <a:srgbClr val="02A5E3"/>
                </a:solidFill>
              </a:rPr>
              <a:t>i</a:t>
            </a:r>
            <a:r>
              <a:rPr altLang="en-GB" lang="en-US">
                <a:solidFill>
                  <a:srgbClr val="02A5E3"/>
                </a:solidFill>
              </a:rPr>
              <a:t>l</a:t>
            </a:r>
            <a:endParaRPr lang="en-GB">
              <a:solidFill>
                <a:srgbClr val="02A5E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SM-J210F</dc:creator>
  <dcterms:created xsi:type="dcterms:W3CDTF">2015-05-11T22:30:45Z</dcterms:created>
  <dcterms:modified xsi:type="dcterms:W3CDTF">2020-10-09T14:02:11Z</dcterms:modified>
</cp:coreProperties>
</file>