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tableStyles" Target="tableStyles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altLang="zh-CN" lang="en-US"/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altLang="zh-CN" lang="en-US"/>
          </a:p>
        </p:txBody>
      </p:sp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249253" y="0"/>
            <a:ext cx="4645493" cy="6858000"/>
          </a:xfrm>
          <a:prstGeom prst="rect"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1680471" y="0"/>
            <a:ext cx="5783058" cy="6858000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32322" y="0"/>
            <a:ext cx="5079355" cy="6858000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546703" y="0"/>
            <a:ext cx="4050594" cy="6858000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802966" y="990207"/>
            <a:ext cx="2269837" cy="6858000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175179" y="0"/>
            <a:ext cx="4793641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SM-A305F</dc:creator>
  <dcterms:created xsi:type="dcterms:W3CDTF">2015-05-11T22:30:45Z</dcterms:created>
  <dcterms:modified xsi:type="dcterms:W3CDTF">2021-08-19T09:32:40Z</dcterms:modified>
</cp:coreProperties>
</file>