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1" r:id="rId3"/>
    <p:sldId id="263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October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4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92D04F"/>
                </a:solidFill>
              </a:rPr>
              <a:t>A</a:t>
            </a:r>
            <a:r>
              <a:rPr altLang="en-GB" sz="3600" lang="en-US">
                <a:solidFill>
                  <a:srgbClr val="92D04F"/>
                </a:solidFill>
              </a:rPr>
              <a:t>g</a:t>
            </a:r>
            <a:r>
              <a:rPr altLang="en-GB" sz="3600" lang="en-US">
                <a:solidFill>
                  <a:srgbClr val="92D04F"/>
                </a:solidFill>
              </a:rPr>
              <a:t>r</a:t>
            </a:r>
            <a:r>
              <a:rPr altLang="en-GB" sz="3600" lang="en-US">
                <a:solidFill>
                  <a:srgbClr val="92D04F"/>
                </a:solidFill>
              </a:rPr>
              <a:t>i</a:t>
            </a:r>
            <a:r>
              <a:rPr altLang="en-GB" sz="3600" lang="en-US">
                <a:solidFill>
                  <a:srgbClr val="92D04F"/>
                </a:solidFill>
              </a:rPr>
              <a:t>culture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wer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llowing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: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pation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?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Agriculture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m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j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W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M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er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u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U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r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P</a:t>
            </a:r>
            <a:r>
              <a:rPr altLang="en-GB" lang="en-US">
                <a:solidFill>
                  <a:srgbClr val="02A5E3"/>
                </a:solidFill>
              </a:rPr>
              <a:t>r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endParaRPr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u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2020-10-09T14:21:15Z</dcterms:modified>
</cp:coreProperties>
</file>