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K</a:t>
            </a:r>
            <a:r>
              <a:rPr altLang="en-GB" lang="en-US"/>
              <a:t>h</a:t>
            </a:r>
            <a:r>
              <a:rPr altLang="en-GB" lang="en-US"/>
              <a:t>idwai</a:t>
            </a:r>
            <a:r>
              <a:rPr altLang="en-GB" lang="en-US"/>
              <a:t> </a:t>
            </a:r>
            <a:r>
              <a:rPr altLang="en-GB" lang="en-US"/>
              <a:t>English</a:t>
            </a:r>
            <a:r>
              <a:rPr altLang="en-GB" lang="en-US"/>
              <a:t> </a:t>
            </a:r>
            <a:r>
              <a:rPr altLang="en-GB" lang="en-US"/>
              <a:t>school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annada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kn"/>
              <a:t>ಅ</a:t>
            </a:r>
            <a:r>
              <a:rPr altLang="en-GB" lang="kn"/>
              <a:t>ನ</a:t>
            </a:r>
            <a:r>
              <a:rPr altLang="en-GB" lang="kn"/>
              <a:t>ಾ</a:t>
            </a:r>
            <a:r>
              <a:rPr altLang="en-GB" lang="kn"/>
              <a:t>ರ</a:t>
            </a:r>
            <a:r>
              <a:rPr altLang="en-GB" lang="kn"/>
              <a:t>ೋಗ್ಯದ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ಂಹ</a:t>
            </a:r>
            <a:r>
              <a:rPr altLang="kn" lang="en-US"/>
              <a:t> </a:t>
            </a:r>
            <a:r>
              <a:rPr altLang="kn" lang="en-US"/>
              <a:t>(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ದ</a:t>
            </a:r>
            <a:r>
              <a:rPr altLang="kn" lang="kn"/>
              <a:t>್</a:t>
            </a:r>
            <a:r>
              <a:rPr altLang="kn" lang="kn"/>
              <a:t>ಯ</a:t>
            </a:r>
            <a:r>
              <a:rPr altLang="kn" lang="en-US"/>
              <a:t>)</a:t>
            </a:r>
            <a:br>
              <a:rPr altLang="kn" lang="en-US"/>
            </a:b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esented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Ishrath</a:t>
            </a:r>
            <a:r>
              <a:rPr altLang="en-GB" lang="en-US"/>
              <a:t> </a:t>
            </a:r>
            <a:r>
              <a:rPr altLang="en-GB" lang="en-US"/>
              <a:t>Mansoora</a:t>
            </a:r>
            <a:r>
              <a:rPr altLang="en-GB" lang="en-US"/>
              <a:t> 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kn"/>
              <a:t>ಹ</a:t>
            </a:r>
            <a:r>
              <a:rPr lang="kn"/>
              <a:t>ೊ</a:t>
            </a:r>
            <a:r>
              <a:rPr lang="kn"/>
              <a:t>ಸ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ಪದಗ</a:t>
            </a:r>
            <a:r>
              <a:rPr altLang="kn" lang="kn"/>
              <a:t>ಳ</a:t>
            </a:r>
            <a:r>
              <a:rPr altLang="kn" lang="kn"/>
              <a:t>ು</a:t>
            </a:r>
            <a:endParaRPr lang="en-GB"/>
          </a:p>
          <a:p>
            <a:pPr indent="0" marL="0">
              <a:buNone/>
            </a:pPr>
            <a:r>
              <a:rPr altLang="kn" lang="en-US"/>
              <a:t>1</a:t>
            </a:r>
            <a:r>
              <a:rPr altLang="kn" lang="en-US"/>
              <a:t> </a:t>
            </a:r>
            <a:r>
              <a:rPr altLang="kn" lang="en-US"/>
              <a:t>.</a:t>
            </a:r>
            <a:r>
              <a:rPr altLang="kn" lang="kn"/>
              <a:t>ಕ</a:t>
            </a:r>
            <a:r>
              <a:rPr altLang="kn" lang="kn"/>
              <a:t>ಾ</a:t>
            </a:r>
            <a:r>
              <a:rPr altLang="kn" lang="kn"/>
              <a:t>ಡು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6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ಯ</a:t>
            </a:r>
            <a:r>
              <a:rPr altLang="kn" lang="en-US"/>
              <a:t> </a:t>
            </a:r>
            <a:endParaRPr lang="en-GB"/>
          </a:p>
          <a:p>
            <a:pPr indent="0" marL="0">
              <a:buNone/>
            </a:pPr>
            <a:r>
              <a:rPr altLang="kn" lang="en-US"/>
              <a:t>2</a:t>
            </a:r>
            <a:r>
              <a:rPr altLang="kn" lang="en-US"/>
              <a:t>.</a:t>
            </a:r>
            <a:r>
              <a:rPr altLang="kn" lang="kn"/>
              <a:t>ರ</a:t>
            </a:r>
            <a:r>
              <a:rPr altLang="kn" lang="kn"/>
              <a:t>ಾ</a:t>
            </a:r>
            <a:r>
              <a:rPr altLang="kn" lang="kn"/>
              <a:t>ಜ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7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ರ</a:t>
            </a:r>
            <a:r>
              <a:rPr altLang="kn" lang="kn"/>
              <a:t>ದ</a:t>
            </a:r>
            <a:r>
              <a:rPr altLang="kn" lang="kn"/>
              <a:t>ಿ</a:t>
            </a:r>
            <a:endParaRPr lang="en-GB"/>
          </a:p>
          <a:p>
            <a:pPr indent="0" marL="0">
              <a:buNone/>
            </a:pPr>
            <a:r>
              <a:rPr altLang="kn" lang="en-US"/>
              <a:t>3</a:t>
            </a:r>
            <a:r>
              <a:rPr altLang="kn" lang="en-US"/>
              <a:t>.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ಂಹ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8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ಬ</a:t>
            </a:r>
            <a:r>
              <a:rPr altLang="kn" lang="kn"/>
              <a:t>ಾ</a:t>
            </a:r>
            <a:r>
              <a:rPr altLang="kn" lang="kn"/>
              <a:t>ಯ</a:t>
            </a:r>
            <a:r>
              <a:rPr altLang="kn" lang="kn"/>
              <a:t>ಿ</a:t>
            </a:r>
            <a:r>
              <a:rPr altLang="kn" lang="en-US"/>
              <a:t> </a:t>
            </a:r>
            <a:endParaRPr lang="en-GB"/>
          </a:p>
          <a:p>
            <a:pPr indent="0" marL="0">
              <a:buNone/>
            </a:pPr>
            <a:r>
              <a:rPr altLang="kn" lang="en-US"/>
              <a:t>4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ು</a:t>
            </a:r>
            <a:r>
              <a:rPr altLang="kn" lang="kn"/>
              <a:t>ವ</a:t>
            </a:r>
            <a:r>
              <a:rPr altLang="kn" lang="kn"/>
              <a:t>ಾ</a:t>
            </a:r>
            <a:r>
              <a:rPr altLang="kn" lang="kn"/>
              <a:t>ಸನೆ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9</a:t>
            </a:r>
            <a:r>
              <a:rPr altLang="kn" lang="en-US"/>
              <a:t>.</a:t>
            </a:r>
            <a:r>
              <a:rPr altLang="kn" lang="kn"/>
              <a:t>ಉ</a:t>
            </a:r>
            <a:r>
              <a:rPr altLang="kn" lang="kn"/>
              <a:t>ಪ</a:t>
            </a:r>
            <a:r>
              <a:rPr altLang="kn" lang="kn"/>
              <a:t>ಾ</a:t>
            </a:r>
            <a:r>
              <a:rPr altLang="kn" lang="kn"/>
              <a:t>ಯ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endParaRPr lang="en-GB"/>
          </a:p>
          <a:p>
            <a:pPr indent="0" marL="0">
              <a:buNone/>
            </a:pPr>
            <a:r>
              <a:rPr altLang="kn" lang="en-US"/>
              <a:t>5</a:t>
            </a:r>
            <a:r>
              <a:rPr altLang="kn" lang="en-US"/>
              <a:t>.</a:t>
            </a:r>
            <a:r>
              <a:rPr altLang="kn" lang="kn"/>
              <a:t>ಉ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ರು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1</a:t>
            </a:r>
            <a:r>
              <a:rPr altLang="kn" lang="en-US"/>
              <a:t>0</a:t>
            </a:r>
            <a:r>
              <a:rPr altLang="kn" lang="en-US"/>
              <a:t>.</a:t>
            </a:r>
            <a:r>
              <a:rPr altLang="kn" lang="kn"/>
              <a:t>ನ</a:t>
            </a:r>
            <a:r>
              <a:rPr altLang="kn" lang="kn"/>
              <a:t>ರ</a:t>
            </a:r>
            <a:r>
              <a:rPr altLang="kn" lang="kn"/>
              <a:t>ಿ</a:t>
            </a:r>
            <a:r>
              <a:rPr altLang="kn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kn"/>
              <a:t>ಒ</a:t>
            </a:r>
            <a:r>
              <a:rPr altLang="en-GB" lang="kn"/>
              <a:t>ಂ</a:t>
            </a:r>
            <a:r>
              <a:rPr altLang="en-GB" lang="kn"/>
              <a:t>ದು</a:t>
            </a:r>
            <a:r>
              <a:rPr altLang="kn" lang="en-US"/>
              <a:t> </a:t>
            </a:r>
            <a:r>
              <a:rPr altLang="kn" lang="kn"/>
              <a:t>ವ</a:t>
            </a:r>
            <a:r>
              <a:rPr altLang="kn" lang="kn"/>
              <a:t>ಾ</a:t>
            </a:r>
            <a:r>
              <a:rPr altLang="kn" lang="kn"/>
              <a:t>ಕ</a:t>
            </a:r>
            <a:r>
              <a:rPr altLang="kn" lang="kn"/>
              <a:t>್ಯ</a:t>
            </a:r>
            <a:r>
              <a:rPr altLang="kn" lang="kn"/>
              <a:t>ದ</a:t>
            </a:r>
            <a:r>
              <a:rPr altLang="kn" lang="kn"/>
              <a:t>ಲ</a:t>
            </a:r>
            <a:r>
              <a:rPr altLang="kn" lang="kn"/>
              <a:t>್</a:t>
            </a:r>
            <a:r>
              <a:rPr altLang="kn" lang="kn"/>
              <a:t>ಲಿ</a:t>
            </a:r>
            <a:r>
              <a:rPr altLang="kn" lang="en-US"/>
              <a:t> </a:t>
            </a:r>
            <a:r>
              <a:rPr altLang="kn" lang="kn"/>
              <a:t>ಉ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ತ</a:t>
            </a:r>
            <a:r>
              <a:rPr altLang="kn" lang="kn"/>
              <a:t>ರಿಸಿ</a:t>
            </a:r>
            <a:r>
              <a:rPr altLang="kn" lang="kn"/>
              <a:t>ರ</a:t>
            </a:r>
            <a:r>
              <a:rPr altLang="kn" lang="kn"/>
              <a:t>ಿ</a:t>
            </a:r>
            <a:endParaRPr lang="en-GB"/>
          </a:p>
          <a:p>
            <a:pPr indent="0" marL="0">
              <a:buNone/>
            </a:pPr>
            <a:r>
              <a:rPr altLang="kn" lang="en-US"/>
              <a:t>1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ಾ</a:t>
            </a:r>
            <a:r>
              <a:rPr altLang="kn" lang="kn"/>
              <a:t>ಡಿನ</a:t>
            </a:r>
            <a:r>
              <a:rPr altLang="kn" lang="en-US"/>
              <a:t> </a:t>
            </a:r>
            <a:r>
              <a:rPr altLang="kn" lang="kn"/>
              <a:t>ರಾಜ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ಂಹ</a:t>
            </a:r>
            <a:r>
              <a:rPr altLang="kn" lang="kn"/>
              <a:t>ಕ</a:t>
            </a:r>
            <a:r>
              <a:rPr altLang="kn" lang="kn"/>
              <a:t>್</a:t>
            </a:r>
            <a:r>
              <a:rPr altLang="kn" lang="kn"/>
              <a:t>ಕ</a:t>
            </a:r>
            <a:r>
              <a:rPr altLang="kn" lang="kn"/>
              <a:t>ೆ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ಏ</a:t>
            </a:r>
            <a:r>
              <a:rPr altLang="kn" lang="kn"/>
              <a:t>ನ</a:t>
            </a:r>
            <a:r>
              <a:rPr altLang="kn" lang="kn"/>
              <a:t>ಾ</a:t>
            </a:r>
            <a:r>
              <a:rPr altLang="kn" lang="kn"/>
              <a:t>ಯ</a:t>
            </a:r>
            <a:r>
              <a:rPr altLang="kn" lang="kn"/>
              <a:t>ಿ</a:t>
            </a:r>
            <a:r>
              <a:rPr altLang="kn" lang="kn"/>
              <a:t>ತ</a:t>
            </a:r>
            <a:r>
              <a:rPr altLang="kn" lang="kn"/>
              <a:t>ು</a:t>
            </a:r>
            <a:r>
              <a:rPr altLang="kn" lang="en-US"/>
              <a:t>?</a:t>
            </a:r>
            <a:endParaRPr lang="en-GB"/>
          </a:p>
          <a:p>
            <a:pPr indent="0" marL="0">
              <a:buNone/>
            </a:pPr>
            <a:r>
              <a:rPr altLang="kn" lang="kn"/>
              <a:t>ಉ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ಾ</a:t>
            </a:r>
            <a:r>
              <a:rPr altLang="kn" lang="kn"/>
              <a:t>ಡಿನ</a:t>
            </a:r>
            <a:r>
              <a:rPr altLang="kn" lang="en-US"/>
              <a:t> </a:t>
            </a:r>
            <a:r>
              <a:rPr altLang="kn" lang="kn"/>
              <a:t>ರಾಜ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ಂಹ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ಾ</a:t>
            </a:r>
            <a:r>
              <a:rPr altLang="kn" lang="kn"/>
              <a:t>ಯ</a:t>
            </a:r>
            <a:r>
              <a:rPr altLang="kn" lang="kn"/>
              <a:t>ಿ</a:t>
            </a:r>
            <a:r>
              <a:rPr altLang="kn" lang="kn"/>
              <a:t>ಲೆ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ಬಿದ್ದಿತ್ತು</a:t>
            </a:r>
            <a:r>
              <a:rPr altLang="kn" lang="en-US"/>
              <a:t>.</a:t>
            </a:r>
            <a:endParaRPr lang="en-GB"/>
          </a:p>
          <a:p>
            <a:pPr indent="0" marL="0">
              <a:buNone/>
            </a:pPr>
            <a:r>
              <a:rPr altLang="kn" lang="en-US"/>
              <a:t>2</a:t>
            </a:r>
            <a:r>
              <a:rPr altLang="kn" lang="en-US"/>
              <a:t>.</a:t>
            </a:r>
            <a:r>
              <a:rPr altLang="kn" lang="kn"/>
              <a:t>ಡ</a:t>
            </a:r>
            <a:r>
              <a:rPr altLang="kn" lang="kn"/>
              <a:t>ಾ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ಜ</a:t>
            </a:r>
            <a:r>
              <a:rPr altLang="kn" lang="kn"/>
              <a:t>ೀ</a:t>
            </a:r>
            <a:r>
              <a:rPr altLang="kn" lang="kn"/>
              <a:t>ಬ</a:t>
            </a:r>
            <a:r>
              <a:rPr altLang="kn" lang="kn"/>
              <a:t>್</a:t>
            </a:r>
            <a:r>
              <a:rPr altLang="kn" lang="kn"/>
              <a:t>ರ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ಾ</a:t>
            </a:r>
            <a:r>
              <a:rPr altLang="kn" lang="kn"/>
              <a:t>ಡಿನ</a:t>
            </a:r>
            <a:r>
              <a:rPr altLang="kn" lang="en-US"/>
              <a:t> </a:t>
            </a:r>
            <a:r>
              <a:rPr altLang="kn" lang="kn"/>
              <a:t>ರಾಜ</a:t>
            </a:r>
            <a:r>
              <a:rPr altLang="kn" lang="en-US"/>
              <a:t> </a:t>
            </a:r>
            <a:r>
              <a:rPr altLang="kn" lang="kn"/>
              <a:t>ಸಿಂಹ</a:t>
            </a:r>
            <a:r>
              <a:rPr altLang="kn" lang="kn"/>
              <a:t>ವ</a:t>
            </a:r>
            <a:r>
              <a:rPr altLang="kn" lang="kn"/>
              <a:t>ನ</a:t>
            </a:r>
            <a:r>
              <a:rPr altLang="kn" lang="kn"/>
              <a:t>್</a:t>
            </a:r>
            <a:r>
              <a:rPr altLang="kn" lang="kn"/>
              <a:t>ನ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ರ</a:t>
            </a:r>
            <a:r>
              <a:rPr altLang="kn" lang="kn"/>
              <a:t>ೀ</a:t>
            </a:r>
            <a:r>
              <a:rPr altLang="kn" lang="kn"/>
              <a:t>ಕ್ಷ</a:t>
            </a:r>
            <a:r>
              <a:rPr altLang="kn" lang="kn"/>
              <a:t>ಿ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ಏ</a:t>
            </a:r>
            <a:r>
              <a:rPr altLang="kn" lang="kn"/>
              <a:t>ನ</a:t>
            </a:r>
            <a:r>
              <a:rPr altLang="kn" lang="kn"/>
              <a:t>ೆ</a:t>
            </a:r>
            <a:r>
              <a:rPr altLang="kn" lang="kn"/>
              <a:t>ಂದು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ೇ</a:t>
            </a:r>
            <a:r>
              <a:rPr altLang="kn" lang="kn"/>
              <a:t>ಳ</a:t>
            </a:r>
            <a:r>
              <a:rPr altLang="kn" lang="kn"/>
              <a:t>ಿ</a:t>
            </a:r>
            <a:r>
              <a:rPr altLang="kn" lang="kn"/>
              <a:t>ತ</a:t>
            </a:r>
            <a:r>
              <a:rPr altLang="kn" lang="kn"/>
              <a:t>ು</a:t>
            </a:r>
            <a:r>
              <a:rPr altLang="kn" lang="en-US"/>
              <a:t>?</a:t>
            </a:r>
            <a:endParaRPr lang="en-GB"/>
          </a:p>
          <a:p>
            <a:pPr indent="0" marL="0">
              <a:buNone/>
            </a:pPr>
            <a:r>
              <a:rPr altLang="kn" lang="kn"/>
              <a:t>ಡ</a:t>
            </a:r>
            <a:r>
              <a:rPr altLang="kn" lang="kn"/>
              <a:t>ಾ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ಜ</a:t>
            </a:r>
            <a:r>
              <a:rPr altLang="kn" lang="kn"/>
              <a:t>ೀ</a:t>
            </a:r>
            <a:r>
              <a:rPr altLang="kn" lang="kn"/>
              <a:t>ಬ</a:t>
            </a:r>
            <a:r>
              <a:rPr altLang="kn" lang="kn"/>
              <a:t>್ರಾ</a:t>
            </a:r>
            <a:r>
              <a:rPr altLang="kn" lang="en-US"/>
              <a:t> </a:t>
            </a:r>
            <a:r>
              <a:rPr altLang="kn" lang="kn"/>
              <a:t>ಕಾಡಿನ</a:t>
            </a:r>
            <a:r>
              <a:rPr altLang="kn" lang="en-US"/>
              <a:t> </a:t>
            </a:r>
            <a:r>
              <a:rPr altLang="kn" lang="kn"/>
              <a:t>ರಾಜ</a:t>
            </a:r>
            <a:r>
              <a:rPr altLang="kn" lang="en-US"/>
              <a:t> </a:t>
            </a:r>
            <a:r>
              <a:rPr altLang="kn" lang="kn"/>
              <a:t>ಸಿಂಹ</a:t>
            </a:r>
            <a:r>
              <a:rPr altLang="kn" lang="kn"/>
              <a:t>ವ</a:t>
            </a:r>
            <a:r>
              <a:rPr altLang="kn" lang="kn"/>
              <a:t>ನ</a:t>
            </a:r>
            <a:r>
              <a:rPr altLang="kn" lang="kn"/>
              <a:t>್</a:t>
            </a:r>
            <a:r>
              <a:rPr altLang="kn" lang="kn"/>
              <a:t>ನು</a:t>
            </a:r>
            <a:r>
              <a:rPr altLang="kn" lang="en-US"/>
              <a:t> </a:t>
            </a:r>
            <a:r>
              <a:rPr altLang="kn" lang="kn"/>
              <a:t>ಪರೀಕ್ಷಿಸಿ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ದ</a:t>
            </a:r>
            <a:r>
              <a:rPr altLang="kn" lang="kn"/>
              <a:t>ು</a:t>
            </a:r>
            <a:r>
              <a:rPr altLang="kn" lang="kn"/>
              <a:t>ರ</a:t>
            </a:r>
            <a:r>
              <a:rPr altLang="kn" lang="kn"/>
              <a:t>್</a:t>
            </a:r>
            <a:r>
              <a:rPr altLang="kn" lang="kn"/>
              <a:t>ವ</a:t>
            </a:r>
            <a:r>
              <a:rPr altLang="kn" lang="kn"/>
              <a:t>ಾ</a:t>
            </a:r>
            <a:r>
              <a:rPr altLang="kn" lang="kn"/>
              <a:t>ಸ</a:t>
            </a:r>
            <a:r>
              <a:rPr altLang="kn" lang="kn"/>
              <a:t>ನ</a:t>
            </a:r>
            <a:r>
              <a:rPr altLang="kn" lang="kn"/>
              <a:t>ೆ</a:t>
            </a:r>
            <a:r>
              <a:rPr altLang="kn" lang="kn"/>
              <a:t>ಯ</a:t>
            </a:r>
            <a:r>
              <a:rPr altLang="kn" lang="en-US"/>
              <a:t> </a:t>
            </a:r>
            <a:r>
              <a:rPr altLang="kn" lang="kn"/>
              <a:t>ಉ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ರ</a:t>
            </a:r>
            <a:r>
              <a:rPr altLang="kn" lang="kn"/>
              <a:t>ಿ</a:t>
            </a:r>
            <a:r>
              <a:rPr altLang="kn" lang="kn"/>
              <a:t>ದ</a:t>
            </a:r>
            <a:r>
              <a:rPr altLang="kn" lang="kn"/>
              <a:t>ೆ</a:t>
            </a:r>
            <a:r>
              <a:rPr altLang="kn" lang="en-US"/>
              <a:t> </a:t>
            </a:r>
            <a:r>
              <a:rPr altLang="kn" lang="kn"/>
              <a:t>ಎ</a:t>
            </a:r>
            <a:r>
              <a:rPr altLang="kn" lang="kn"/>
              <a:t>ಂ</a:t>
            </a:r>
            <a:r>
              <a:rPr altLang="kn" lang="kn"/>
              <a:t>ದ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ೇ</a:t>
            </a:r>
            <a:r>
              <a:rPr altLang="kn" lang="kn"/>
              <a:t>ಳಿ</a:t>
            </a:r>
            <a:r>
              <a:rPr altLang="kn" lang="kn"/>
              <a:t>ತ</a:t>
            </a:r>
            <a:r>
              <a:rPr altLang="kn" lang="kn"/>
              <a:t>ು</a:t>
            </a:r>
            <a:r>
              <a:rPr altLang="kn" lang="kn"/>
              <a:t>ಂಬಾ</a:t>
            </a:r>
            <a:r>
              <a:rPr altLang="kn" lang="en-US"/>
              <a:t>.</a:t>
            </a:r>
            <a:endParaRPr lang="en-GB"/>
          </a:p>
          <a:p>
            <a:pPr indent="0" marL="0">
              <a:buNone/>
            </a:pPr>
            <a:r>
              <a:rPr altLang="kn" lang="en-US"/>
              <a:t>3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ಡ</a:t>
            </a:r>
            <a:r>
              <a:rPr altLang="kn" lang="kn"/>
              <a:t>ಾ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ೈ</a:t>
            </a:r>
            <a:r>
              <a:rPr altLang="kn" lang="kn"/>
              <a:t>ನ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ಾ</a:t>
            </a:r>
            <a:r>
              <a:rPr altLang="kn" lang="kn"/>
              <a:t>ಡಿನ</a:t>
            </a:r>
            <a:r>
              <a:rPr altLang="kn" lang="en-US"/>
              <a:t> </a:t>
            </a:r>
            <a:r>
              <a:rPr altLang="kn" lang="kn"/>
              <a:t>ರಾಜ</a:t>
            </a:r>
            <a:r>
              <a:rPr altLang="kn" lang="en-US"/>
              <a:t> </a:t>
            </a:r>
            <a:r>
              <a:rPr altLang="kn" lang="kn"/>
              <a:t>ಸಿಂಹವನ್ನ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ಪರೀಕ್ಷಿಸಿ</a:t>
            </a:r>
            <a:r>
              <a:rPr altLang="kn" lang="en-US"/>
              <a:t> </a:t>
            </a:r>
            <a:r>
              <a:rPr altLang="kn" lang="kn"/>
              <a:t>ಏನೆಂದು ಹೇಳಿತು</a:t>
            </a:r>
            <a:r>
              <a:rPr altLang="kn" lang="en-US"/>
              <a:t>?</a:t>
            </a:r>
            <a:r>
              <a:rPr altLang="kn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lang="kn"/>
              <a:t>ಉ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ಡ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ೈ</a:t>
            </a:r>
            <a:r>
              <a:rPr altLang="kn" lang="kn"/>
              <a:t>ನ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ಕಾಡಿನ ರಾಜ</a:t>
            </a:r>
            <a:r>
              <a:rPr altLang="kn" lang="en-US"/>
              <a:t> </a:t>
            </a:r>
            <a:r>
              <a:rPr altLang="kn" lang="kn"/>
              <a:t>ಸಿಂಹವನ್ನು ಪರೀಕ್ಷಿಸಿ</a:t>
            </a:r>
            <a:r>
              <a:rPr altLang="kn" lang="en-US"/>
              <a:t> </a:t>
            </a:r>
            <a:r>
              <a:rPr altLang="kn" lang="kn"/>
              <a:t>ಎ</a:t>
            </a:r>
            <a:r>
              <a:rPr altLang="kn" lang="kn"/>
              <a:t>ಂ</a:t>
            </a:r>
            <a:r>
              <a:rPr altLang="kn" lang="kn"/>
              <a:t>ತ</a:t>
            </a:r>
            <a:r>
              <a:rPr altLang="kn" lang="kn"/>
              <a:t>ಹ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ು</a:t>
            </a:r>
            <a:r>
              <a:rPr altLang="kn" lang="kn"/>
              <a:t>ವ</a:t>
            </a:r>
            <a:r>
              <a:rPr altLang="kn" lang="kn"/>
              <a:t>ಾ</a:t>
            </a:r>
            <a:r>
              <a:rPr altLang="kn" lang="kn"/>
              <a:t>ಸನೆ</a:t>
            </a:r>
            <a:r>
              <a:rPr altLang="kn" lang="en-US"/>
              <a:t> </a:t>
            </a:r>
            <a:r>
              <a:rPr altLang="kn" lang="kn"/>
              <a:t>ನ</a:t>
            </a:r>
            <a:r>
              <a:rPr altLang="kn" lang="kn"/>
              <a:t>ಿ</a:t>
            </a:r>
            <a:r>
              <a:rPr altLang="kn" lang="kn"/>
              <a:t>ಮ್ಮ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ಉ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ರ</a:t>
            </a:r>
            <a:r>
              <a:rPr altLang="kn" lang="kn"/>
              <a:t>ಲ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ಎ</a:t>
            </a:r>
            <a:r>
              <a:rPr altLang="kn" lang="kn"/>
              <a:t>ಂ</a:t>
            </a:r>
            <a:r>
              <a:rPr altLang="kn" lang="kn"/>
              <a:t>ದು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ೇ</a:t>
            </a:r>
            <a:r>
              <a:rPr altLang="kn" lang="kn"/>
              <a:t>ಳಿ</a:t>
            </a:r>
            <a:r>
              <a:rPr altLang="kn" lang="kn"/>
              <a:t>ತ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en-US"/>
              <a:t>.</a:t>
            </a:r>
            <a:endParaRPr lang="en-GB"/>
          </a:p>
          <a:p>
            <a:pPr indent="0" marL="0">
              <a:buNone/>
            </a:pPr>
            <a:r>
              <a:rPr altLang="kn" lang="en-US"/>
              <a:t>4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sz="3200" lang="kn"/>
              <a:t>ಈ</a:t>
            </a:r>
            <a:r>
              <a:rPr altLang="kn" sz="3200" lang="en-US"/>
              <a:t> </a:t>
            </a:r>
            <a:r>
              <a:rPr altLang="kn" sz="3200" lang="kn"/>
              <a:t>ಪ</a:t>
            </a:r>
            <a:r>
              <a:rPr altLang="kn" sz="3200" lang="kn"/>
              <a:t>ದ</a:t>
            </a:r>
            <a:r>
              <a:rPr altLang="kn" sz="3200" lang="kn"/>
              <a:t>್</a:t>
            </a:r>
            <a:r>
              <a:rPr altLang="kn" sz="3200" lang="kn"/>
              <a:t>ಯದ</a:t>
            </a:r>
            <a:r>
              <a:rPr altLang="kn" sz="3200" lang="en-US"/>
              <a:t> </a:t>
            </a:r>
            <a:r>
              <a:rPr altLang="kn" sz="3200" lang="en-US"/>
              <a:t> </a:t>
            </a:r>
            <a:r>
              <a:rPr altLang="kn" sz="2900" lang="kn"/>
              <a:t>ನ</a:t>
            </a:r>
            <a:r>
              <a:rPr altLang="kn" sz="2900" lang="kn"/>
              <a:t>ೀ</a:t>
            </a:r>
            <a:r>
              <a:rPr altLang="kn" sz="2900" lang="kn"/>
              <a:t>ತ</a:t>
            </a:r>
            <a:r>
              <a:rPr altLang="kn" sz="2900" lang="kn"/>
              <a:t>ಿ</a:t>
            </a:r>
            <a:r>
              <a:rPr altLang="kn" sz="2900" lang="kn"/>
              <a:t>ಯನ್ನು</a:t>
            </a:r>
            <a:r>
              <a:rPr altLang="kn" sz="2900" lang="en-US"/>
              <a:t>?</a:t>
            </a:r>
            <a:endParaRPr lang="en-GB"/>
          </a:p>
          <a:p>
            <a:pPr indent="0" marL="0">
              <a:buNone/>
            </a:pPr>
            <a:r>
              <a:rPr altLang="kn" sz="2900" lang="kn"/>
              <a:t>ಉ</a:t>
            </a:r>
            <a:r>
              <a:rPr altLang="kn" sz="2900" lang="en-US"/>
              <a:t>:</a:t>
            </a:r>
            <a:r>
              <a:rPr altLang="kn" sz="2900" lang="en-US"/>
              <a:t> </a:t>
            </a:r>
            <a:r>
              <a:rPr altLang="kn" sz="2900" lang="kn"/>
              <a:t>ಉ</a:t>
            </a:r>
            <a:r>
              <a:rPr altLang="kn" sz="2900" lang="kn"/>
              <a:t>ಪ</a:t>
            </a:r>
            <a:r>
              <a:rPr altLang="kn" sz="2900" lang="kn"/>
              <a:t>ಾ</a:t>
            </a:r>
            <a:r>
              <a:rPr altLang="kn" sz="2900" lang="kn"/>
              <a:t>ಯ</a:t>
            </a:r>
            <a:r>
              <a:rPr altLang="kn" sz="2900" lang="en-US"/>
              <a:t> </a:t>
            </a:r>
            <a:r>
              <a:rPr altLang="kn" sz="2900" lang="en-US"/>
              <a:t> </a:t>
            </a:r>
            <a:r>
              <a:rPr altLang="kn" sz="2900" lang="kn"/>
              <a:t>ಬಲ್ಲವ</a:t>
            </a:r>
            <a:r>
              <a:rPr altLang="kn" sz="2900" lang="kn"/>
              <a:t>ನ</a:t>
            </a:r>
            <a:r>
              <a:rPr altLang="kn" sz="2900" lang="kn"/>
              <a:t>ಿ</a:t>
            </a:r>
            <a:r>
              <a:rPr altLang="kn" sz="2900" lang="kn"/>
              <a:t>ಗ</a:t>
            </a:r>
            <a:r>
              <a:rPr altLang="kn" sz="2900" lang="kn"/>
              <a:t>ೆ</a:t>
            </a:r>
            <a:r>
              <a:rPr altLang="kn" sz="2900" lang="en-US"/>
              <a:t> </a:t>
            </a:r>
            <a:r>
              <a:rPr altLang="kn" sz="2900" lang="kn"/>
              <a:t>ಅಪಾಯ</a:t>
            </a:r>
            <a:r>
              <a:rPr altLang="kn" sz="2900" lang="kn"/>
              <a:t>ವ</a:t>
            </a:r>
            <a:r>
              <a:rPr altLang="kn" sz="2900" lang="kn"/>
              <a:t>ಿ</a:t>
            </a:r>
            <a:r>
              <a:rPr altLang="kn" sz="2900" lang="kn"/>
              <a:t>ಲ</a:t>
            </a:r>
            <a:r>
              <a:rPr altLang="kn" sz="2900" lang="kn"/>
              <a:t>್</a:t>
            </a:r>
            <a:r>
              <a:rPr altLang="kn" sz="2900" lang="kn"/>
              <a:t>ಲ</a:t>
            </a:r>
            <a:r>
              <a:rPr altLang="kn" sz="2900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sz="2900" lang="en-US"/>
              <a:t>I</a:t>
            </a:r>
            <a:r>
              <a:rPr altLang="en-GB" sz="2900" lang="en-US"/>
              <a:t>I</a:t>
            </a:r>
            <a:r>
              <a:rPr altLang="en-GB" sz="2900" lang="en-US"/>
              <a:t>I</a:t>
            </a:r>
            <a:r>
              <a:rPr altLang="en-GB" sz="2900" lang="en-US"/>
              <a:t>.</a:t>
            </a:r>
            <a:r>
              <a:rPr altLang="en-GB" sz="2900" lang="kn"/>
              <a:t>ಸ</a:t>
            </a:r>
            <a:r>
              <a:rPr altLang="en-GB" sz="2900" lang="kn"/>
              <a:t>ಮ</a:t>
            </a:r>
            <a:r>
              <a:rPr altLang="en-GB" sz="2900" lang="kn"/>
              <a:t>ಾ</a:t>
            </a:r>
            <a:r>
              <a:rPr altLang="en-GB" sz="2900" lang="kn"/>
              <a:t>ನಾರ್ಥಕ</a:t>
            </a:r>
            <a:r>
              <a:rPr altLang="kn" sz="2900" lang="en-US"/>
              <a:t> </a:t>
            </a:r>
            <a:r>
              <a:rPr altLang="kn" sz="2900" lang="kn"/>
              <a:t>ಪ</a:t>
            </a:r>
            <a:r>
              <a:rPr altLang="kn" sz="2900" lang="kn"/>
              <a:t>ದ</a:t>
            </a:r>
            <a:r>
              <a:rPr altLang="kn" sz="2900" lang="kn"/>
              <a:t>ಗ</a:t>
            </a:r>
            <a:r>
              <a:rPr altLang="kn" sz="2900" lang="kn"/>
              <a:t>ಳನ್ನು</a:t>
            </a:r>
            <a:r>
              <a:rPr altLang="kn" sz="2900" lang="en-US"/>
              <a:t> </a:t>
            </a:r>
            <a:r>
              <a:rPr altLang="kn" sz="2900" lang="kn"/>
              <a:t>ಬರೆಯಿರಿ</a:t>
            </a:r>
            <a:r>
              <a:rPr altLang="kn" sz="2900" lang="en-US"/>
              <a:t>:</a:t>
            </a:r>
            <a:r>
              <a:rPr altLang="kn" sz="2900" lang="en-US"/>
              <a:t>-</a:t>
            </a:r>
            <a:endParaRPr lang="en-GB"/>
          </a:p>
          <a:p>
            <a:pPr indent="0" marL="0">
              <a:buNone/>
            </a:pPr>
            <a:r>
              <a:rPr altLang="kn" sz="2900" lang="en-US"/>
              <a:t>1</a:t>
            </a:r>
            <a:r>
              <a:rPr altLang="kn" sz="2900" lang="en-US"/>
              <a:t>.</a:t>
            </a:r>
            <a:r>
              <a:rPr altLang="kn" sz="2900" lang="en-US"/>
              <a:t> </a:t>
            </a:r>
            <a:r>
              <a:rPr altLang="kn" sz="2900" lang="kn"/>
              <a:t>ಅ</a:t>
            </a:r>
            <a:r>
              <a:rPr altLang="kn" sz="2900" lang="kn"/>
              <a:t>ಡ</a:t>
            </a:r>
            <a:r>
              <a:rPr altLang="kn" sz="2900" lang="kn"/>
              <a:t>ವ</a:t>
            </a:r>
            <a:r>
              <a:rPr altLang="kn" sz="2900" lang="kn"/>
              <a:t>ಿ</a:t>
            </a:r>
            <a:r>
              <a:rPr altLang="kn" sz="2900" lang="en-US"/>
              <a:t>-</a:t>
            </a:r>
            <a:r>
              <a:rPr altLang="kn" sz="2900" lang="en-US"/>
              <a:t> </a:t>
            </a:r>
            <a:r>
              <a:rPr altLang="kn" sz="2900" lang="kn"/>
              <a:t>ಕ</a:t>
            </a:r>
            <a:r>
              <a:rPr altLang="kn" sz="2900" lang="kn"/>
              <a:t>ಾ</a:t>
            </a:r>
            <a:r>
              <a:rPr altLang="kn" sz="2900" lang="kn"/>
              <a:t>ಡ</a:t>
            </a:r>
            <a:r>
              <a:rPr altLang="kn" sz="2900" lang="kn"/>
              <a:t>ು</a:t>
            </a:r>
            <a:endParaRPr lang="en-GB"/>
          </a:p>
          <a:p>
            <a:pPr indent="0" marL="0">
              <a:buNone/>
            </a:pPr>
            <a:r>
              <a:rPr altLang="kn" sz="2900" lang="en-US"/>
              <a:t>2</a:t>
            </a:r>
            <a:r>
              <a:rPr altLang="kn" sz="2900" lang="en-US"/>
              <a:t>.</a:t>
            </a:r>
            <a:r>
              <a:rPr altLang="kn" sz="2900" lang="en-US"/>
              <a:t> </a:t>
            </a:r>
            <a:r>
              <a:rPr altLang="kn" sz="2900" lang="kn"/>
              <a:t>ಕ</a:t>
            </a:r>
            <a:r>
              <a:rPr altLang="kn" sz="2900" lang="kn"/>
              <a:t>ಾ</a:t>
            </a:r>
            <a:r>
              <a:rPr altLang="kn" sz="2900" lang="kn"/>
              <a:t>ಯ</a:t>
            </a:r>
            <a:r>
              <a:rPr altLang="kn" sz="2900" lang="kn"/>
              <a:t>ಿ</a:t>
            </a:r>
            <a:r>
              <a:rPr altLang="kn" sz="2900" lang="kn"/>
              <a:t>ಲೆ</a:t>
            </a:r>
            <a:r>
              <a:rPr altLang="kn" sz="2900" lang="en-US"/>
              <a:t>-</a:t>
            </a:r>
            <a:r>
              <a:rPr altLang="kn" sz="2900" lang="kn"/>
              <a:t>ರ</a:t>
            </a:r>
            <a:r>
              <a:rPr altLang="kn" sz="2900" lang="kn"/>
              <a:t>ೋ</a:t>
            </a:r>
            <a:r>
              <a:rPr altLang="kn" sz="2900" lang="kn"/>
              <a:t>ಗ</a:t>
            </a:r>
            <a:r>
              <a:rPr altLang="kn" sz="2900" lang="en-US"/>
              <a:t> </a:t>
            </a:r>
            <a:endParaRPr lang="en-GB"/>
          </a:p>
          <a:p>
            <a:pPr indent="0" marL="0">
              <a:buNone/>
            </a:pPr>
            <a:r>
              <a:rPr altLang="kn" sz="2900" lang="en-US"/>
              <a:t>3</a:t>
            </a:r>
            <a:r>
              <a:rPr altLang="kn" sz="2900" lang="en-US"/>
              <a:t>.</a:t>
            </a:r>
            <a:r>
              <a:rPr altLang="kn" sz="2900" lang="en-US"/>
              <a:t> </a:t>
            </a:r>
            <a:r>
              <a:rPr altLang="kn" sz="2900" lang="kn"/>
              <a:t>ದ</a:t>
            </a:r>
            <a:r>
              <a:rPr altLang="kn" sz="2900" lang="kn"/>
              <a:t>ು</a:t>
            </a:r>
            <a:r>
              <a:rPr altLang="kn" sz="2900" lang="kn"/>
              <a:t>ರ್ವಾಸನೆ</a:t>
            </a:r>
            <a:r>
              <a:rPr altLang="kn" sz="2900" lang="en-US"/>
              <a:t>-</a:t>
            </a:r>
            <a:r>
              <a:rPr altLang="kn" sz="2900" lang="kn"/>
              <a:t>ಕ</a:t>
            </a:r>
            <a:r>
              <a:rPr altLang="kn" sz="2900" lang="kn"/>
              <a:t>ೆ</a:t>
            </a:r>
            <a:r>
              <a:rPr altLang="kn" sz="2900" lang="kn"/>
              <a:t>ಟ</a:t>
            </a:r>
            <a:r>
              <a:rPr altLang="kn" sz="2900" lang="kn"/>
              <a:t>್</a:t>
            </a:r>
            <a:r>
              <a:rPr altLang="kn" sz="2900" lang="kn"/>
              <a:t>ಟ</a:t>
            </a:r>
            <a:r>
              <a:rPr altLang="kn" sz="2900" lang="kn"/>
              <a:t>ವ</a:t>
            </a:r>
            <a:r>
              <a:rPr altLang="kn" sz="2900" lang="kn"/>
              <a:t>ಾ</a:t>
            </a:r>
            <a:r>
              <a:rPr altLang="kn" sz="2900" lang="kn"/>
              <a:t>ಸ</a:t>
            </a:r>
            <a:r>
              <a:rPr altLang="kn" sz="2900" lang="kn"/>
              <a:t>ನ</a:t>
            </a:r>
            <a:r>
              <a:rPr altLang="kn" sz="2900" lang="kn"/>
              <a:t>ೆ</a:t>
            </a:r>
            <a:r>
              <a:rPr altLang="kn" sz="2900" lang="en-US"/>
              <a:t> </a:t>
            </a:r>
            <a:endParaRPr lang="en-GB"/>
          </a:p>
          <a:p>
            <a:pPr indent="0" marL="0">
              <a:buNone/>
            </a:pPr>
            <a:r>
              <a:rPr altLang="kn" sz="2900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SM-J415F</dc:creator>
  <dcterms:created xsi:type="dcterms:W3CDTF">2015-05-11T22:30:45Z</dcterms:created>
  <dcterms:modified xsi:type="dcterms:W3CDTF">2020-10-22T06:57:52Z</dcterms:modified>
</cp:coreProperties>
</file>