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60" r:id="rId5"/>
    <p:sldId id="261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3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e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_</a:t>
            </a:r>
            <a:r>
              <a:rPr altLang="en-GB" sz="3600" lang="en-US">
                <a:solidFill>
                  <a:srgbClr val="BF0000"/>
                </a:solidFill>
              </a:rPr>
              <a:t>2</a:t>
            </a:r>
            <a:endParaRPr altLang="zh-CN" sz="3600" lang="en-US">
              <a:solidFill>
                <a:srgbClr val="BF0000"/>
              </a:solidFill>
            </a:endParaRPr>
          </a:p>
          <a:p>
            <a:r>
              <a:rPr altLang="en-GB" sz="3600" lang="en-US">
                <a:solidFill>
                  <a:srgbClr val="BF0000"/>
                </a:solidFill>
              </a:rPr>
              <a:t>P</a:t>
            </a:r>
            <a:r>
              <a:rPr altLang="en-GB" sz="3600" lang="en-US">
                <a:solidFill>
                  <a:srgbClr val="BF0000"/>
                </a:solidFill>
              </a:rPr>
              <a:t>UDUCHEERRY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endParaRPr altLang="zh-CN" sz="3600" lang="en-US">
              <a:solidFill>
                <a:srgbClr val="BF0000"/>
              </a:solidFill>
            </a:endParaRPr>
          </a:p>
          <a:p>
            <a:r>
              <a:rPr altLang="en-GB" sz="3600" lang="en-US">
                <a:solidFill>
                  <a:srgbClr val="BF0000"/>
                </a:solidFill>
              </a:rPr>
              <a:t>D</a:t>
            </a:r>
            <a:r>
              <a:rPr altLang="en-GB" sz="3600" lang="en-US">
                <a:solidFill>
                  <a:srgbClr val="BF0000"/>
                </a:solidFill>
              </a:rPr>
              <a:t>a</a:t>
            </a:r>
            <a:r>
              <a:rPr altLang="en-GB" sz="3600" lang="en-US">
                <a:solidFill>
                  <a:srgbClr val="BF0000"/>
                </a:solidFill>
              </a:rPr>
              <a:t>y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2</a:t>
            </a:r>
            <a:endParaRPr altLang="zh-CN" sz="36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 . Answer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One</a:t>
            </a:r>
            <a:r>
              <a:rPr altLang="en-GB" lang="en-US"/>
              <a:t> </a:t>
            </a:r>
            <a:r>
              <a:rPr altLang="en-GB" lang="en-US"/>
              <a:t>word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9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headquarters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Chenna</a:t>
            </a:r>
            <a:r>
              <a:rPr altLang="en-GB" lang="en-US"/>
              <a:t>i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alm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parallel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ducherry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food</a:t>
            </a:r>
            <a:r>
              <a:rPr altLang="en-GB" lang="en-US"/>
              <a:t> </a:t>
            </a:r>
            <a:r>
              <a:rPr altLang="en-GB" lang="en-US"/>
              <a:t>crop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Radhosthsavam</a:t>
            </a:r>
            <a:r>
              <a:rPr altLang="en-GB" lang="en-US"/>
              <a:t> </a:t>
            </a:r>
            <a:r>
              <a:rPr altLang="en-GB" lang="en-US"/>
              <a:t>celebrated</a:t>
            </a:r>
            <a:r>
              <a:rPr altLang="en-GB" lang="en-US"/>
              <a:t>?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amman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ple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6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portant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ducherry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i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Match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hmostsavam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2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festival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osthsavam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3" name="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ai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)</a:t>
            </a:r>
            <a:r>
              <a:rPr altLang="en-GB" lang="en-US"/>
              <a:t>Manakulavinaygar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d</a:t>
            </a:r>
            <a:r>
              <a:rPr altLang="en-GB" lang="en-US"/>
              <a:t>)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wer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5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cial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language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?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English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French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which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months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receive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rain</a:t>
            </a:r>
            <a:r>
              <a:rPr altLang="en-GB" lang="en-US">
                <a:solidFill>
                  <a:srgbClr val="BF0000"/>
                </a:solidFill>
              </a:rPr>
              <a:t>?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ober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November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December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3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crops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grown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nuts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areca</a:t>
            </a:r>
            <a:r>
              <a:rPr altLang="en-GB" lang="en-US"/>
              <a:t> </a:t>
            </a:r>
            <a:r>
              <a:rPr altLang="en-GB" lang="en-US"/>
              <a:t>nut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otton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millets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oilseeds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sugarcane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spices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2021-02-23T05:35:23Z</dcterms:modified>
</cp:coreProperties>
</file>