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5" r:id="rId3"/>
    <p:sldId id="267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lang="en-US"/>
              <a:t>Agricultura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l</a:t>
            </a:r>
            <a:r>
              <a:rPr altLang="en-GB" lang="en-US"/>
              <a:t>ture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c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e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.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2020-08-13T05:25:51Z</dcterms:modified>
</cp:coreProperties>
</file>