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>
                <a:solidFill>
                  <a:srgbClr val="F46D43"/>
                </a:solidFill>
              </a:rPr>
              <a:t>1</a:t>
            </a:r>
            <a:r>
              <a:rPr altLang="en-GB" lang="en-US">
                <a:solidFill>
                  <a:srgbClr val="F46D43"/>
                </a:solidFill>
              </a:rPr>
              <a:t>6</a:t>
            </a:r>
            <a:r>
              <a:rPr altLang="en-GB" lang="en-US">
                <a:solidFill>
                  <a:srgbClr val="F46D43"/>
                </a:solidFill>
              </a:rPr>
              <a:t>/</a:t>
            </a:r>
            <a:r>
              <a:rPr altLang="en-GB" lang="en-US">
                <a:solidFill>
                  <a:srgbClr val="F46D43"/>
                </a:solidFill>
              </a:rPr>
              <a:t>0</a:t>
            </a:r>
            <a:r>
              <a:rPr altLang="en-GB" lang="en-US">
                <a:solidFill>
                  <a:srgbClr val="F46D43"/>
                </a:solidFill>
              </a:rPr>
              <a:t>2</a:t>
            </a:r>
            <a:r>
              <a:rPr altLang="en-GB" lang="en-US">
                <a:solidFill>
                  <a:srgbClr val="F46D43"/>
                </a:solidFill>
              </a:rPr>
              <a:t>/</a:t>
            </a:r>
            <a:r>
              <a:rPr altLang="en-GB" lang="en-US">
                <a:solidFill>
                  <a:srgbClr val="F46D43"/>
                </a:solidFill>
              </a:rPr>
              <a:t>2</a:t>
            </a:r>
            <a:r>
              <a:rPr altLang="en-GB" lang="en-US">
                <a:solidFill>
                  <a:srgbClr val="F46D43"/>
                </a:solidFill>
              </a:rPr>
              <a:t>0</a:t>
            </a:r>
            <a:r>
              <a:rPr altLang="en-GB" lang="en-US">
                <a:solidFill>
                  <a:srgbClr val="F46D43"/>
                </a:solidFill>
              </a:rPr>
              <a:t>2</a:t>
            </a:r>
            <a:r>
              <a:rPr altLang="en-GB" lang="en-US">
                <a:solidFill>
                  <a:srgbClr val="F46D43"/>
                </a:solidFill>
              </a:rPr>
              <a:t>1</a:t>
            </a:r>
            <a:br>
              <a:rPr altLang="en-GB" lang="en-US">
                <a:solidFill>
                  <a:srgbClr val="F46D43"/>
                </a:solidFill>
              </a:rPr>
            </a:br>
            <a:r>
              <a:rPr altLang="en-GB" lang="en-US">
                <a:solidFill>
                  <a:srgbClr val="F46D43"/>
                </a:solidFill>
              </a:rPr>
              <a:t>S</a:t>
            </a:r>
            <a:r>
              <a:rPr altLang="en-GB" lang="en-US">
                <a:solidFill>
                  <a:srgbClr val="F46D43"/>
                </a:solidFill>
              </a:rPr>
              <a:t>o</a:t>
            </a:r>
            <a:r>
              <a:rPr altLang="en-GB" lang="en-US">
                <a:solidFill>
                  <a:srgbClr val="F46D43"/>
                </a:solidFill>
              </a:rPr>
              <a:t>c</a:t>
            </a:r>
            <a:r>
              <a:rPr altLang="en-GB" lang="en-US">
                <a:solidFill>
                  <a:srgbClr val="F46D43"/>
                </a:solidFill>
              </a:rPr>
              <a:t>ial</a:t>
            </a:r>
            <a:r>
              <a:rPr altLang="en-GB" lang="en-US">
                <a:solidFill>
                  <a:srgbClr val="F46D43"/>
                </a:solidFill>
              </a:rPr>
              <a:t> </a:t>
            </a:r>
            <a:r>
              <a:rPr altLang="en-GB" lang="en-US">
                <a:solidFill>
                  <a:srgbClr val="F46D43"/>
                </a:solidFill>
              </a:rPr>
              <a:t>Studies</a:t>
            </a:r>
            <a:r>
              <a:rPr altLang="en-GB" lang="en-US">
                <a:solidFill>
                  <a:srgbClr val="F46D43"/>
                </a:solidFill>
              </a:rPr>
              <a:t> </a:t>
            </a:r>
            <a:br>
              <a:rPr altLang="en-GB" lang="en-US">
                <a:solidFill>
                  <a:srgbClr val="F46D43"/>
                </a:solidFill>
              </a:rPr>
            </a:br>
            <a:r>
              <a:rPr altLang="en-GB" lang="en-US">
                <a:solidFill>
                  <a:srgbClr val="F46D43"/>
                </a:solidFill>
              </a:rPr>
              <a:t>C</a:t>
            </a:r>
            <a:r>
              <a:rPr altLang="en-GB" lang="en-US">
                <a:solidFill>
                  <a:srgbClr val="F46D43"/>
                </a:solidFill>
              </a:rPr>
              <a:t>l</a:t>
            </a:r>
            <a:r>
              <a:rPr altLang="en-GB" lang="en-US">
                <a:solidFill>
                  <a:srgbClr val="F46D43"/>
                </a:solidFill>
              </a:rPr>
              <a:t>a</a:t>
            </a:r>
            <a:r>
              <a:rPr altLang="en-GB" lang="en-US">
                <a:solidFill>
                  <a:srgbClr val="F46D43"/>
                </a:solidFill>
              </a:rPr>
              <a:t>s</a:t>
            </a:r>
            <a:r>
              <a:rPr altLang="en-GB" lang="en-US">
                <a:solidFill>
                  <a:srgbClr val="F46D43"/>
                </a:solidFill>
              </a:rPr>
              <a:t>s</a:t>
            </a:r>
            <a:r>
              <a:rPr altLang="en-GB" lang="en-US">
                <a:solidFill>
                  <a:srgbClr val="F46D43"/>
                </a:solidFill>
              </a:rPr>
              <a:t> </a:t>
            </a:r>
            <a:r>
              <a:rPr altLang="en-GB" lang="en-US">
                <a:solidFill>
                  <a:srgbClr val="F46D43"/>
                </a:solidFill>
              </a:rPr>
              <a:t>3</a:t>
            </a:r>
            <a:r>
              <a:rPr altLang="en-GB" lang="en-US">
                <a:solidFill>
                  <a:srgbClr val="F46D43"/>
                </a:solidFill>
              </a:rPr>
              <a:t>r</a:t>
            </a:r>
            <a:r>
              <a:rPr altLang="en-GB" lang="en-US">
                <a:solidFill>
                  <a:srgbClr val="F46D43"/>
                </a:solidFill>
              </a:rPr>
              <a:t>d</a:t>
            </a:r>
            <a:r>
              <a:rPr altLang="en-GB" lang="en-US">
                <a:solidFill>
                  <a:srgbClr val="F46D43"/>
                </a:solidFill>
              </a:rPr>
              <a:t> </a:t>
            </a:r>
            <a:r>
              <a:rPr altLang="en-GB" lang="en-US">
                <a:solidFill>
                  <a:srgbClr val="F46D43"/>
                </a:solidFill>
              </a:rPr>
              <a:t>A</a:t>
            </a:r>
            <a:r>
              <a:rPr altLang="en-GB" lang="en-US">
                <a:solidFill>
                  <a:srgbClr val="F46D43"/>
                </a:solidFill>
              </a:rPr>
              <a:t>B</a:t>
            </a:r>
            <a:r>
              <a:rPr altLang="en-GB" lang="en-US">
                <a:solidFill>
                  <a:srgbClr val="F46D43"/>
                </a:solidFill>
              </a:rPr>
              <a:t>C</a:t>
            </a:r>
            <a:endParaRPr altLang="zh-CN" lang="en-US">
              <a:solidFill>
                <a:srgbClr val="F46D43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lang="en-US">
                <a:solidFill>
                  <a:srgbClr val="993300"/>
                </a:solidFill>
              </a:rPr>
              <a:t>L</a:t>
            </a:r>
            <a:r>
              <a:rPr altLang="en-GB" lang="en-US">
                <a:solidFill>
                  <a:srgbClr val="993300"/>
                </a:solidFill>
              </a:rPr>
              <a:t>e</a:t>
            </a:r>
            <a:r>
              <a:rPr altLang="en-GB" lang="en-US">
                <a:solidFill>
                  <a:srgbClr val="993300"/>
                </a:solidFill>
              </a:rPr>
              <a:t>s</a:t>
            </a:r>
            <a:r>
              <a:rPr altLang="en-GB" lang="en-US">
                <a:solidFill>
                  <a:srgbClr val="993300"/>
                </a:solidFill>
              </a:rPr>
              <a:t>s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 </a:t>
            </a:r>
            <a:r>
              <a:rPr altLang="en-GB" lang="en-US">
                <a:solidFill>
                  <a:srgbClr val="993300"/>
                </a:solidFill>
              </a:rPr>
              <a:t>N</a:t>
            </a:r>
            <a:r>
              <a:rPr altLang="en-GB" lang="en-US">
                <a:solidFill>
                  <a:srgbClr val="993300"/>
                </a:solidFill>
              </a:rPr>
              <a:t>o</a:t>
            </a:r>
            <a:r>
              <a:rPr altLang="en-GB" lang="en-US">
                <a:solidFill>
                  <a:srgbClr val="993300"/>
                </a:solidFill>
              </a:rPr>
              <a:t>_</a:t>
            </a:r>
            <a:r>
              <a:rPr altLang="en-GB" lang="en-US">
                <a:solidFill>
                  <a:srgbClr val="993300"/>
                </a:solidFill>
              </a:rPr>
              <a:t>2</a:t>
            </a:r>
            <a:endParaRPr altLang="zh-CN" lang="en-US">
              <a:solidFill>
                <a:srgbClr val="993300"/>
              </a:solidFill>
            </a:endParaRPr>
          </a:p>
          <a:p>
            <a:r>
              <a:rPr altLang="en-GB" lang="en-US">
                <a:solidFill>
                  <a:srgbClr val="993300"/>
                </a:solidFill>
              </a:rPr>
              <a:t>PUDUCHEERRY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.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92857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,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cherry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k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as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puri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V</a:t>
            </a:r>
            <a:r>
              <a:rPr altLang="en-GB" lang="en-US"/>
              <a:t>y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a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villages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surrounded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n</a:t>
            </a:r>
            <a:r>
              <a:rPr altLang="en-GB" lang="en-US"/>
              <a:t>a</a:t>
            </a:r>
            <a:r>
              <a:rPr altLang="en-GB" lang="en-US"/>
              <a:t>taka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festival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%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people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engaged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agriculture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5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4</a:t>
            </a:r>
            <a:r>
              <a:rPr altLang="en-GB" lang="en-US"/>
              <a:t>5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08000"/>
                </a:solidFill>
              </a:rPr>
              <a:t>A</a:t>
            </a:r>
            <a:r>
              <a:rPr altLang="en-GB" lang="en-US">
                <a:solidFill>
                  <a:srgbClr val="008000"/>
                </a:solidFill>
              </a:rPr>
              <a:t>n</a:t>
            </a:r>
            <a:r>
              <a:rPr altLang="en-GB" lang="en-US">
                <a:solidFill>
                  <a:srgbClr val="008000"/>
                </a:solidFill>
              </a:rPr>
              <a:t>s</a:t>
            </a:r>
            <a:r>
              <a:rPr altLang="en-GB" lang="en-US">
                <a:solidFill>
                  <a:srgbClr val="008000"/>
                </a:solidFill>
              </a:rPr>
              <a:t>.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(</a:t>
            </a:r>
            <a:r>
              <a:rPr altLang="en-GB" lang="en-US">
                <a:solidFill>
                  <a:srgbClr val="008000"/>
                </a:solidFill>
              </a:rPr>
              <a:t>1</a:t>
            </a:r>
            <a:r>
              <a:rPr altLang="en-GB" lang="en-US">
                <a:solidFill>
                  <a:srgbClr val="008000"/>
                </a:solidFill>
              </a:rPr>
              <a:t>_</a:t>
            </a:r>
            <a:r>
              <a:rPr altLang="en-GB" lang="en-US">
                <a:solidFill>
                  <a:srgbClr val="008000"/>
                </a:solidFill>
              </a:rPr>
              <a:t>a</a:t>
            </a:r>
            <a:r>
              <a:rPr altLang="en-GB" lang="en-US">
                <a:solidFill>
                  <a:srgbClr val="008000"/>
                </a:solidFill>
              </a:rPr>
              <a:t>,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2</a:t>
            </a:r>
            <a:r>
              <a:rPr altLang="en-GB" lang="en-US">
                <a:solidFill>
                  <a:srgbClr val="008000"/>
                </a:solidFill>
              </a:rPr>
              <a:t>_</a:t>
            </a:r>
            <a:r>
              <a:rPr altLang="en-GB" lang="en-US">
                <a:solidFill>
                  <a:srgbClr val="008000"/>
                </a:solidFill>
              </a:rPr>
              <a:t>b</a:t>
            </a:r>
            <a:r>
              <a:rPr altLang="en-GB" lang="en-US">
                <a:solidFill>
                  <a:srgbClr val="008000"/>
                </a:solidFill>
              </a:rPr>
              <a:t>,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3</a:t>
            </a:r>
            <a:r>
              <a:rPr altLang="en-GB" lang="en-US">
                <a:solidFill>
                  <a:srgbClr val="008000"/>
                </a:solidFill>
              </a:rPr>
              <a:t>_</a:t>
            </a:r>
            <a:r>
              <a:rPr altLang="en-GB" lang="en-US">
                <a:solidFill>
                  <a:srgbClr val="008000"/>
                </a:solidFill>
              </a:rPr>
              <a:t>a</a:t>
            </a:r>
            <a:r>
              <a:rPr altLang="en-GB" lang="en-US">
                <a:solidFill>
                  <a:srgbClr val="008000"/>
                </a:solidFill>
              </a:rPr>
              <a:t>,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 </a:t>
            </a:r>
            <a:r>
              <a:rPr altLang="en-GB" lang="en-US">
                <a:solidFill>
                  <a:srgbClr val="008000"/>
                </a:solidFill>
              </a:rPr>
              <a:t>4</a:t>
            </a:r>
            <a:r>
              <a:rPr altLang="en-GB" lang="en-US">
                <a:solidFill>
                  <a:srgbClr val="008000"/>
                </a:solidFill>
              </a:rPr>
              <a:t>_</a:t>
            </a:r>
            <a:r>
              <a:rPr altLang="en-GB" lang="en-US">
                <a:solidFill>
                  <a:srgbClr val="008000"/>
                </a:solidFill>
              </a:rPr>
              <a:t>b</a:t>
            </a:r>
            <a:r>
              <a:rPr altLang="en-GB" lang="en-US">
                <a:solidFill>
                  <a:srgbClr val="008000"/>
                </a:solidFill>
              </a:rPr>
              <a:t>)</a:t>
            </a:r>
            <a:endParaRPr lang="en-GB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lse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n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territory</a:t>
            </a:r>
            <a:r>
              <a:rPr altLang="en-GB" lang="en-US"/>
              <a:t> </a:t>
            </a:r>
            <a:r>
              <a:rPr altLang="en-GB" lang="en-US"/>
              <a:t>within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state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Kerala</a:t>
            </a:r>
            <a:r>
              <a:rPr altLang="en-GB" lang="en-US"/>
              <a:t>.</a:t>
            </a:r>
            <a:r>
              <a:rPr altLang="en-GB" lang="en-US">
                <a:solidFill>
                  <a:srgbClr val="F46D43"/>
                </a:solidFill>
              </a:rPr>
              <a:t>(</a:t>
            </a:r>
            <a:r>
              <a:rPr altLang="en-GB" lang="en-US">
                <a:solidFill>
                  <a:srgbClr val="F46D43"/>
                </a:solidFill>
              </a:rPr>
              <a:t>F</a:t>
            </a:r>
            <a:r>
              <a:rPr altLang="en-GB" lang="en-US">
                <a:solidFill>
                  <a:srgbClr val="F46D43"/>
                </a:solidFill>
              </a:rPr>
              <a:t>)</a:t>
            </a:r>
            <a:endParaRPr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food</a:t>
            </a:r>
            <a:r>
              <a:rPr altLang="en-GB" lang="en-US"/>
              <a:t> </a:t>
            </a:r>
            <a:r>
              <a:rPr altLang="en-GB" lang="en-US"/>
              <a:t>crop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</a:t>
            </a:r>
            <a:r>
              <a:rPr altLang="en-GB" lang="en-US">
                <a:solidFill>
                  <a:srgbClr val="F46D43"/>
                </a:solidFill>
              </a:rPr>
              <a:t>(</a:t>
            </a:r>
            <a:r>
              <a:rPr altLang="en-GB" lang="en-US">
                <a:solidFill>
                  <a:srgbClr val="F46D43"/>
                </a:solidFill>
              </a:rPr>
              <a:t>F</a:t>
            </a:r>
            <a:r>
              <a:rPr altLang="en-GB" lang="en-US">
                <a:solidFill>
                  <a:srgbClr val="F46D43"/>
                </a:solidFill>
              </a:rPr>
              <a:t>)</a:t>
            </a:r>
            <a:endParaRPr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most</a:t>
            </a:r>
            <a:r>
              <a:rPr altLang="en-GB" lang="en-US"/>
              <a:t> </a:t>
            </a:r>
            <a:r>
              <a:rPr altLang="en-GB" lang="en-US"/>
              <a:t>pleasent</a:t>
            </a:r>
            <a:r>
              <a:rPr altLang="en-GB" lang="en-US"/>
              <a:t> </a:t>
            </a:r>
            <a:r>
              <a:rPr altLang="en-GB" lang="en-US"/>
              <a:t>month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December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January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February</a:t>
            </a:r>
            <a:r>
              <a:rPr altLang="en-GB" lang="en-US"/>
              <a:t>.</a:t>
            </a:r>
            <a:r>
              <a:rPr altLang="en-GB" lang="en-US">
                <a:solidFill>
                  <a:srgbClr val="F46D43"/>
                </a:solidFill>
              </a:rPr>
              <a:t> </a:t>
            </a:r>
            <a:r>
              <a:rPr altLang="en-GB" lang="en-US">
                <a:solidFill>
                  <a:srgbClr val="F46D43"/>
                </a:solidFill>
              </a:rPr>
              <a:t>(</a:t>
            </a:r>
            <a:r>
              <a:rPr altLang="en-GB" lang="en-US">
                <a:solidFill>
                  <a:srgbClr val="F46D43"/>
                </a:solidFill>
              </a:rPr>
              <a:t>T</a:t>
            </a:r>
            <a:r>
              <a:rPr altLang="en-GB" lang="en-US">
                <a:solidFill>
                  <a:srgbClr val="F46D43"/>
                </a:solidFill>
              </a:rPr>
              <a:t>)</a:t>
            </a:r>
            <a:endParaRPr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gam</a:t>
            </a:r>
            <a:r>
              <a:rPr altLang="en-GB" lang="en-US"/>
              <a:t>,</a:t>
            </a:r>
            <a:r>
              <a:rPr altLang="en-GB" lang="en-US"/>
              <a:t> </a:t>
            </a:r>
            <a:r>
              <a:rPr altLang="en-GB" lang="en-US"/>
              <a:t>thousands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people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.</a:t>
            </a:r>
            <a:r>
              <a:rPr altLang="en-GB" lang="en-US">
                <a:solidFill>
                  <a:srgbClr val="F46D43"/>
                </a:solidFill>
              </a:rPr>
              <a:t>(</a:t>
            </a:r>
            <a:r>
              <a:rPr altLang="en-GB" lang="en-US">
                <a:solidFill>
                  <a:srgbClr val="F46D43"/>
                </a:solidFill>
              </a:rPr>
              <a:t>T</a:t>
            </a:r>
            <a:r>
              <a:rPr altLang="en-GB" lang="en-US">
                <a:solidFill>
                  <a:srgbClr val="F46D43"/>
                </a:solidFill>
              </a:rPr>
              <a:t>)</a:t>
            </a:r>
            <a:endParaRPr lang="en-GB">
              <a:solidFill>
                <a:srgbClr val="F46D43"/>
              </a:solidFill>
            </a:endParaRPr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blanks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P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c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V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Puducherry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Yanam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-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h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celebrated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Manakula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V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naygar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.Puducherry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</a:t>
            </a:r>
            <a:r>
              <a:rPr altLang="en-GB" lang="en-US"/>
              <a:t>v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re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ia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endParaRPr lang="en-GB">
              <a:solidFill>
                <a:srgbClr val="BF0000"/>
              </a:solidFill>
            </a:endParaRPr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r</a:t>
            </a:r>
            <a:r>
              <a:rPr altLang="en-GB" lang="en-US"/>
              <a:t>o</a:t>
            </a:r>
            <a:r>
              <a:rPr altLang="en-GB" lang="en-US"/>
              <a:t>m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J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uary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J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ly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2021-02-16T01:58:00Z</dcterms:modified>
</cp:coreProperties>
</file>