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0" r:id="rId1"/>
  </p:sldMasterIdLst>
  <p:notesMasterIdLst>
    <p:notesMasterId r:id="rId2"/>
  </p:notesMasterIdLst>
  <p:sldIdLst>
    <p:sldId id="259" r:id="rId3"/>
    <p:sldId id="260" r:id="rId4"/>
    <p:sldId id="261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1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2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0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6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59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8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9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0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0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21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en-GB" lang="en-US"/>
              <a:t>5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e</a:t>
            </a:r>
            <a:r>
              <a:rPr altLang="en-GB" lang="en-US"/>
              <a:t>p</a:t>
            </a:r>
            <a:r>
              <a:rPr altLang="en-GB" lang="en-US"/>
              <a:t>tember</a:t>
            </a:r>
            <a:br>
              <a:rPr altLang="en-GB" lang="en-US"/>
            </a:br>
            <a:r>
              <a:rPr altLang="en-GB" lang="en-US"/>
              <a:t>S</a:t>
            </a:r>
            <a:r>
              <a:rPr altLang="en-GB" lang="en-US"/>
              <a:t>o</a:t>
            </a:r>
            <a:r>
              <a:rPr altLang="en-GB" lang="en-US"/>
              <a:t>c</a:t>
            </a:r>
            <a:r>
              <a:rPr altLang="en-GB" lang="en-US"/>
              <a:t>i</a:t>
            </a:r>
            <a:r>
              <a:rPr altLang="en-GB" lang="en-US"/>
              <a:t>al</a:t>
            </a:r>
            <a:r>
              <a:rPr altLang="en-GB" lang="en-US"/>
              <a:t> 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u</a:t>
            </a:r>
            <a:r>
              <a:rPr altLang="en-GB" lang="en-US"/>
              <a:t>d</a:t>
            </a:r>
            <a:r>
              <a:rPr altLang="en-GB" lang="en-US"/>
              <a:t>i</a:t>
            </a:r>
            <a:r>
              <a:rPr altLang="en-GB" lang="en-US"/>
              <a:t>e</a:t>
            </a:r>
            <a:r>
              <a:rPr altLang="en-GB" lang="en-US"/>
              <a:t>s</a:t>
            </a:r>
            <a:br>
              <a:rPr altLang="en-GB" lang="en-US"/>
            </a:br>
            <a:r>
              <a:rPr altLang="en-GB" lang="en-US"/>
              <a:t>4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B</a:t>
            </a:r>
            <a:r>
              <a:rPr altLang="en-GB" lang="en-US"/>
              <a:t>C</a:t>
            </a: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en-GB" b="1" sz="3200" lang="en-US">
                <a:solidFill>
                  <a:srgbClr val="BF0000"/>
                </a:solidFill>
              </a:rPr>
              <a:t>Industries</a:t>
            </a:r>
            <a:r>
              <a:rPr altLang="en-GB" b="1" sz="3200" lang="en-US">
                <a:solidFill>
                  <a:srgbClr val="BF0000"/>
                </a:solidFill>
              </a:rPr>
              <a:t> </a:t>
            </a:r>
            <a:endParaRPr altLang="zh-CN" b="1" sz="3200" lang="en-US">
              <a:solidFill>
                <a:srgbClr val="BF0000"/>
              </a:solidFill>
            </a:endParaRPr>
          </a:p>
          <a:p>
            <a:endParaRPr altLang="zh-CN" b="1" sz="3200" lang="en-US">
              <a:solidFill>
                <a:srgbClr val="B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7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Answer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w</a:t>
            </a:r>
            <a:r>
              <a:rPr altLang="en-GB" lang="en-US"/>
              <a:t>o</a:t>
            </a:r>
            <a:r>
              <a:rPr altLang="en-GB" lang="en-US"/>
              <a:t>r</a:t>
            </a:r>
            <a:r>
              <a:rPr altLang="en-GB" lang="en-US"/>
              <a:t>d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48" name="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1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industries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v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employment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v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000FF"/>
                </a:solidFill>
              </a:rPr>
              <a:t>A</a:t>
            </a:r>
            <a:r>
              <a:rPr altLang="en-GB" lang="en-US">
                <a:solidFill>
                  <a:srgbClr val="0000FF"/>
                </a:solidFill>
              </a:rPr>
              <a:t>.</a:t>
            </a:r>
            <a:r>
              <a:rPr altLang="en-GB" lang="en-US">
                <a:solidFill>
                  <a:srgbClr val="0000FF"/>
                </a:solidFill>
              </a:rPr>
              <a:t>C</a:t>
            </a:r>
            <a:r>
              <a:rPr altLang="en-GB" lang="en-US">
                <a:solidFill>
                  <a:srgbClr val="0000FF"/>
                </a:solidFill>
              </a:rPr>
              <a:t>o</a:t>
            </a:r>
            <a:r>
              <a:rPr altLang="en-GB" lang="en-US">
                <a:solidFill>
                  <a:srgbClr val="0000FF"/>
                </a:solidFill>
              </a:rPr>
              <a:t>t</a:t>
            </a:r>
            <a:r>
              <a:rPr altLang="en-GB" lang="en-US">
                <a:solidFill>
                  <a:srgbClr val="0000FF"/>
                </a:solidFill>
              </a:rPr>
              <a:t>t</a:t>
            </a:r>
            <a:r>
              <a:rPr altLang="en-GB" lang="en-US">
                <a:solidFill>
                  <a:srgbClr val="0000FF"/>
                </a:solidFill>
              </a:rPr>
              <a:t>a</a:t>
            </a:r>
            <a:r>
              <a:rPr altLang="en-GB" lang="en-US">
                <a:solidFill>
                  <a:srgbClr val="0000FF"/>
                </a:solidFill>
              </a:rPr>
              <a:t>g</a:t>
            </a:r>
            <a:r>
              <a:rPr altLang="en-GB" lang="en-US">
                <a:solidFill>
                  <a:srgbClr val="0000FF"/>
                </a:solidFill>
              </a:rPr>
              <a:t>e</a:t>
            </a:r>
            <a:r>
              <a:rPr altLang="en-GB" lang="en-US">
                <a:solidFill>
                  <a:srgbClr val="0000FF"/>
                </a:solidFill>
              </a:rPr>
              <a:t> </a:t>
            </a:r>
            <a:r>
              <a:rPr altLang="en-GB" lang="en-US">
                <a:solidFill>
                  <a:srgbClr val="0000FF"/>
                </a:solidFill>
              </a:rPr>
              <a:t>I</a:t>
            </a:r>
            <a:r>
              <a:rPr altLang="en-GB" lang="en-US">
                <a:solidFill>
                  <a:srgbClr val="0000FF"/>
                </a:solidFill>
              </a:rPr>
              <a:t>n</a:t>
            </a:r>
            <a:r>
              <a:rPr altLang="en-GB" lang="en-US">
                <a:solidFill>
                  <a:srgbClr val="0000FF"/>
                </a:solidFill>
              </a:rPr>
              <a:t>d</a:t>
            </a:r>
            <a:r>
              <a:rPr altLang="en-GB" lang="en-US">
                <a:solidFill>
                  <a:srgbClr val="0000FF"/>
                </a:solidFill>
              </a:rPr>
              <a:t>u</a:t>
            </a:r>
            <a:r>
              <a:rPr altLang="en-GB" lang="en-US">
                <a:solidFill>
                  <a:srgbClr val="0000FF"/>
                </a:solidFill>
              </a:rPr>
              <a:t>s</a:t>
            </a:r>
            <a:r>
              <a:rPr altLang="en-GB" lang="en-US">
                <a:solidFill>
                  <a:srgbClr val="0000FF"/>
                </a:solidFill>
              </a:rPr>
              <a:t>t</a:t>
            </a:r>
            <a:r>
              <a:rPr altLang="en-GB" lang="en-US">
                <a:solidFill>
                  <a:srgbClr val="0000FF"/>
                </a:solidFill>
              </a:rPr>
              <a:t>r</a:t>
            </a:r>
            <a:r>
              <a:rPr altLang="en-GB" lang="en-US">
                <a:solidFill>
                  <a:srgbClr val="0000FF"/>
                </a:solidFill>
              </a:rPr>
              <a:t>i</a:t>
            </a:r>
            <a:r>
              <a:rPr altLang="en-GB" lang="en-US">
                <a:solidFill>
                  <a:srgbClr val="0000FF"/>
                </a:solidFill>
              </a:rPr>
              <a:t>e</a:t>
            </a:r>
            <a:r>
              <a:rPr altLang="en-GB" lang="en-US">
                <a:solidFill>
                  <a:srgbClr val="0000FF"/>
                </a:solidFill>
              </a:rPr>
              <a:t>s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2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j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tries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000FF"/>
                </a:solidFill>
              </a:rPr>
              <a:t>A</a:t>
            </a:r>
            <a:r>
              <a:rPr altLang="en-GB" lang="en-US">
                <a:solidFill>
                  <a:srgbClr val="0000FF"/>
                </a:solidFill>
              </a:rPr>
              <a:t>.</a:t>
            </a:r>
            <a:r>
              <a:rPr altLang="en-GB" lang="en-US">
                <a:solidFill>
                  <a:srgbClr val="0000FF"/>
                </a:solidFill>
              </a:rPr>
              <a:t>H</a:t>
            </a:r>
            <a:r>
              <a:rPr altLang="en-GB" lang="en-US">
                <a:solidFill>
                  <a:srgbClr val="0000FF"/>
                </a:solidFill>
              </a:rPr>
              <a:t>o</a:t>
            </a:r>
            <a:r>
              <a:rPr altLang="en-GB" lang="en-US">
                <a:solidFill>
                  <a:srgbClr val="0000FF"/>
                </a:solidFill>
              </a:rPr>
              <a:t>o</a:t>
            </a:r>
            <a:r>
              <a:rPr altLang="en-GB" lang="en-US">
                <a:solidFill>
                  <a:srgbClr val="0000FF"/>
                </a:solidFill>
              </a:rPr>
              <a:t>g</a:t>
            </a:r>
            <a:r>
              <a:rPr altLang="en-GB" lang="en-US">
                <a:solidFill>
                  <a:srgbClr val="0000FF"/>
                </a:solidFill>
              </a:rPr>
              <a:t>l</a:t>
            </a:r>
            <a:r>
              <a:rPr altLang="en-GB" lang="en-US">
                <a:solidFill>
                  <a:srgbClr val="0000FF"/>
                </a:solidFill>
              </a:rPr>
              <a:t>y</a:t>
            </a:r>
            <a:r>
              <a:rPr altLang="en-GB" lang="en-US">
                <a:solidFill>
                  <a:srgbClr val="0000FF"/>
                </a:solidFill>
              </a:rPr>
              <a:t> </a:t>
            </a:r>
            <a:r>
              <a:rPr altLang="en-GB" lang="en-US">
                <a:solidFill>
                  <a:srgbClr val="0000FF"/>
                </a:solidFill>
              </a:rPr>
              <a:t>b</a:t>
            </a:r>
            <a:r>
              <a:rPr altLang="en-GB" lang="en-US">
                <a:solidFill>
                  <a:srgbClr val="0000FF"/>
                </a:solidFill>
              </a:rPr>
              <a:t>a</a:t>
            </a:r>
            <a:r>
              <a:rPr altLang="en-GB" lang="en-US">
                <a:solidFill>
                  <a:srgbClr val="0000FF"/>
                </a:solidFill>
              </a:rPr>
              <a:t>s</a:t>
            </a:r>
            <a:r>
              <a:rPr altLang="en-GB" lang="en-US">
                <a:solidFill>
                  <a:srgbClr val="0000FF"/>
                </a:solidFill>
              </a:rPr>
              <a:t>i</a:t>
            </a:r>
            <a:r>
              <a:rPr altLang="en-GB" lang="en-US">
                <a:solidFill>
                  <a:srgbClr val="0000FF"/>
                </a:solidFill>
              </a:rPr>
              <a:t>n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3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country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000FF"/>
                </a:solidFill>
              </a:rPr>
              <a:t>A</a:t>
            </a:r>
            <a:r>
              <a:rPr altLang="en-GB" lang="en-US">
                <a:solidFill>
                  <a:srgbClr val="0000FF"/>
                </a:solidFill>
              </a:rPr>
              <a:t>.</a:t>
            </a:r>
            <a:r>
              <a:rPr altLang="en-GB" lang="en-US">
                <a:solidFill>
                  <a:srgbClr val="0000FF"/>
                </a:solidFill>
              </a:rPr>
              <a:t>I</a:t>
            </a:r>
            <a:r>
              <a:rPr altLang="en-GB" lang="en-US">
                <a:solidFill>
                  <a:srgbClr val="0000FF"/>
                </a:solidFill>
              </a:rPr>
              <a:t>n</a:t>
            </a:r>
            <a:r>
              <a:rPr altLang="en-GB" lang="en-US">
                <a:solidFill>
                  <a:srgbClr val="0000FF"/>
                </a:solidFill>
              </a:rPr>
              <a:t>d</a:t>
            </a:r>
            <a:r>
              <a:rPr altLang="en-GB" lang="en-US">
                <a:solidFill>
                  <a:srgbClr val="0000FF"/>
                </a:solidFill>
              </a:rPr>
              <a:t>i</a:t>
            </a:r>
            <a:r>
              <a:rPr altLang="en-GB" lang="en-US">
                <a:solidFill>
                  <a:srgbClr val="0000FF"/>
                </a:solidFill>
              </a:rPr>
              <a:t>a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BF0000"/>
                </a:solidFill>
              </a:rPr>
              <a:t>4</a:t>
            </a:r>
            <a:r>
              <a:rPr altLang="en-GB" lang="en-US">
                <a:solidFill>
                  <a:srgbClr val="BF0000"/>
                </a:solidFill>
              </a:rPr>
              <a:t>.</a:t>
            </a:r>
            <a:r>
              <a:rPr altLang="en-GB" lang="en-US">
                <a:solidFill>
                  <a:srgbClr val="BF0000"/>
                </a:solidFill>
              </a:rPr>
              <a:t>W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h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f</a:t>
            </a:r>
            <a:r>
              <a:rPr altLang="en-GB" lang="en-US">
                <a:solidFill>
                  <a:srgbClr val="BF0000"/>
                </a:solidFill>
              </a:rPr>
              <a:t>r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i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t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e</a:t>
            </a:r>
            <a:r>
              <a:rPr altLang="en-GB" lang="en-US">
                <a:solidFill>
                  <a:srgbClr val="BF0000"/>
                </a:solidFill>
              </a:rPr>
              <a:t>,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,</a:t>
            </a:r>
            <a:r>
              <a:rPr altLang="en-GB" lang="en-US">
                <a:solidFill>
                  <a:srgbClr val="BF0000"/>
                </a:solidFill>
              </a:rPr>
              <a:t>g</a:t>
            </a:r>
            <a:r>
              <a:rPr altLang="en-GB" lang="en-US">
                <a:solidFill>
                  <a:srgbClr val="BF0000"/>
                </a:solidFill>
              </a:rPr>
              <a:t>y</a:t>
            </a:r>
            <a:r>
              <a:rPr altLang="en-GB" lang="en-US">
                <a:solidFill>
                  <a:srgbClr val="BF0000"/>
                </a:solidFill>
              </a:rPr>
              <a:t>p</a:t>
            </a:r>
            <a:r>
              <a:rPr altLang="en-GB" lang="en-US">
                <a:solidFill>
                  <a:srgbClr val="BF0000"/>
                </a:solidFill>
              </a:rPr>
              <a:t>s</a:t>
            </a:r>
            <a:r>
              <a:rPr altLang="en-GB" lang="en-US">
                <a:solidFill>
                  <a:srgbClr val="BF0000"/>
                </a:solidFill>
              </a:rPr>
              <a:t>u</a:t>
            </a:r>
            <a:r>
              <a:rPr altLang="en-GB" lang="en-US">
                <a:solidFill>
                  <a:srgbClr val="BF0000"/>
                </a:solidFill>
              </a:rPr>
              <a:t>m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n</a:t>
            </a:r>
            <a:r>
              <a:rPr altLang="en-GB" lang="en-US">
                <a:solidFill>
                  <a:srgbClr val="BF0000"/>
                </a:solidFill>
              </a:rPr>
              <a:t>d</a:t>
            </a:r>
            <a:r>
              <a:rPr altLang="en-GB" lang="en-US">
                <a:solidFill>
                  <a:srgbClr val="BF0000"/>
                </a:solidFill>
              </a:rPr>
              <a:t> </a:t>
            </a:r>
            <a:r>
              <a:rPr altLang="en-GB" lang="en-US">
                <a:solidFill>
                  <a:srgbClr val="BF0000"/>
                </a:solidFill>
              </a:rPr>
              <a:t>c</a:t>
            </a:r>
            <a:r>
              <a:rPr altLang="en-GB" lang="en-US">
                <a:solidFill>
                  <a:srgbClr val="BF0000"/>
                </a:solidFill>
              </a:rPr>
              <a:t>o</a:t>
            </a:r>
            <a:r>
              <a:rPr altLang="en-GB" lang="en-US">
                <a:solidFill>
                  <a:srgbClr val="BF0000"/>
                </a:solidFill>
              </a:rPr>
              <a:t>a</a:t>
            </a:r>
            <a:r>
              <a:rPr altLang="en-GB" lang="en-US">
                <a:solidFill>
                  <a:srgbClr val="BF0000"/>
                </a:solidFill>
              </a:rPr>
              <a:t>l</a:t>
            </a:r>
            <a:r>
              <a:rPr altLang="en-GB" lang="en-US">
                <a:solidFill>
                  <a:srgbClr val="BF0000"/>
                </a:solidFill>
              </a:rPr>
              <a:t>?</a:t>
            </a:r>
            <a:endParaRPr lang="en-GB"/>
          </a:p>
          <a:p>
            <a:pPr indent="0" marL="0">
              <a:buNone/>
            </a:pPr>
            <a:r>
              <a:rPr altLang="en-GB" lang="en-US">
                <a:solidFill>
                  <a:srgbClr val="0000FF"/>
                </a:solidFill>
              </a:rPr>
              <a:t>A</a:t>
            </a:r>
            <a:r>
              <a:rPr altLang="en-GB" lang="en-US">
                <a:solidFill>
                  <a:srgbClr val="0000FF"/>
                </a:solidFill>
              </a:rPr>
              <a:t>.</a:t>
            </a:r>
            <a:r>
              <a:rPr altLang="en-GB" lang="en-US">
                <a:solidFill>
                  <a:srgbClr val="0000FF"/>
                </a:solidFill>
              </a:rPr>
              <a:t>C</a:t>
            </a:r>
            <a:r>
              <a:rPr altLang="en-GB" lang="en-US">
                <a:solidFill>
                  <a:srgbClr val="0000FF"/>
                </a:solidFill>
              </a:rPr>
              <a:t>e</a:t>
            </a:r>
            <a:r>
              <a:rPr altLang="en-GB" lang="en-US">
                <a:solidFill>
                  <a:srgbClr val="0000FF"/>
                </a:solidFill>
              </a:rPr>
              <a:t>m</a:t>
            </a:r>
            <a:r>
              <a:rPr altLang="en-GB" lang="en-US">
                <a:solidFill>
                  <a:srgbClr val="0000FF"/>
                </a:solidFill>
              </a:rPr>
              <a:t>e</a:t>
            </a:r>
            <a:r>
              <a:rPr altLang="en-GB" lang="en-US">
                <a:solidFill>
                  <a:srgbClr val="0000FF"/>
                </a:solidFill>
              </a:rPr>
              <a:t>n</a:t>
            </a:r>
            <a:r>
              <a:rPr altLang="en-GB" lang="en-US">
                <a:solidFill>
                  <a:srgbClr val="0000FF"/>
                </a:solidFill>
              </a:rPr>
              <a:t>t</a:t>
            </a:r>
            <a:endParaRPr lang="en-GB"/>
          </a:p>
          <a:p>
            <a:pPr indent="0" marL="0">
              <a:buNone/>
            </a:pPr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en-GB" lang="en-US"/>
              <a:t>M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c</a:t>
            </a:r>
            <a:r>
              <a:rPr altLang="en-GB" lang="en-US"/>
              <a:t>h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following</a:t>
            </a:r>
            <a:r>
              <a:rPr altLang="en-GB" lang="en-US"/>
              <a:t> </a:t>
            </a:r>
            <a:r>
              <a:rPr altLang="en-GB" lang="en-US"/>
              <a:t>:</a:t>
            </a:r>
            <a:endParaRPr lang="en-GB"/>
          </a:p>
        </p:txBody>
      </p:sp>
      <p:sp>
        <p:nvSpPr>
          <p:cNvPr id="1048650" name=""/>
          <p:cNvSpPr>
            <a:spLocks noGrp="1"/>
          </p:cNvSpPr>
          <p:nvPr>
            <p:ph idx="1"/>
          </p:nvPr>
        </p:nvSpPr>
        <p:spPr/>
        <p:txBody>
          <a:bodyPr/>
          <a:p>
            <a:pPr indent="0" marL="0">
              <a:buNone/>
            </a:pPr>
            <a:r>
              <a:rPr altLang="en-GB" lang="en-US"/>
              <a:t>1</a:t>
            </a:r>
            <a:r>
              <a:rPr altLang="en-GB" lang="en-US"/>
              <a:t>.</a:t>
            </a:r>
            <a:r>
              <a:rPr altLang="en-GB" lang="en-US"/>
              <a:t>M</a:t>
            </a:r>
            <a:r>
              <a:rPr altLang="en-GB" lang="en-US"/>
              <a:t>u</a:t>
            </a:r>
            <a:r>
              <a:rPr altLang="en-GB" lang="en-US"/>
              <a:t>m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H</a:t>
            </a:r>
            <a:r>
              <a:rPr altLang="en-GB" lang="en-US"/>
              <a:t>e</a:t>
            </a:r>
            <a:r>
              <a:rPr altLang="en-GB" lang="en-US"/>
              <a:t>a</a:t>
            </a:r>
            <a:r>
              <a:rPr altLang="en-GB" lang="en-US"/>
              <a:t>v</a:t>
            </a:r>
            <a:r>
              <a:rPr altLang="en-GB" lang="en-US"/>
              <a:t>y</a:t>
            </a:r>
            <a:r>
              <a:rPr altLang="en-GB" lang="en-US"/>
              <a:t> </a:t>
            </a:r>
            <a:r>
              <a:rPr altLang="en-GB" lang="en-US"/>
              <a:t>e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c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i</a:t>
            </a:r>
            <a:r>
              <a:rPr altLang="en-GB" lang="en-US"/>
              <a:t>c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s</a:t>
            </a:r>
            <a:r>
              <a:rPr altLang="en-GB" lang="en-US"/>
              <a:t>(</a:t>
            </a:r>
            <a:r>
              <a:rPr altLang="en-GB" lang="en-US"/>
              <a:t>4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2</a:t>
            </a:r>
            <a:r>
              <a:rPr altLang="en-GB" lang="en-US"/>
              <a:t>.</a:t>
            </a:r>
            <a:r>
              <a:rPr altLang="en-GB" lang="en-US"/>
              <a:t>K</a:t>
            </a:r>
            <a:r>
              <a:rPr altLang="en-GB" lang="en-US"/>
              <a:t>o</a:t>
            </a:r>
            <a:r>
              <a:rPr altLang="en-GB" lang="en-US"/>
              <a:t>l</a:t>
            </a:r>
            <a:r>
              <a:rPr altLang="en-GB" lang="en-US"/>
              <a:t>k</a:t>
            </a:r>
            <a:r>
              <a:rPr altLang="en-GB" lang="en-US"/>
              <a:t>a</a:t>
            </a:r>
            <a:r>
              <a:rPr altLang="en-GB" lang="en-US"/>
              <a:t>t</a:t>
            </a:r>
            <a:r>
              <a:rPr altLang="en-GB" lang="en-US"/>
              <a:t>a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A</a:t>
            </a:r>
            <a:r>
              <a:rPr altLang="en-GB" lang="en-US"/>
              <a:t>i</a:t>
            </a:r>
            <a:r>
              <a:rPr altLang="en-GB" lang="en-US"/>
              <a:t>r</a:t>
            </a:r>
            <a:r>
              <a:rPr altLang="en-GB" lang="en-US"/>
              <a:t>c</a:t>
            </a:r>
            <a:r>
              <a:rPr altLang="en-GB" lang="en-US"/>
              <a:t>r</a:t>
            </a:r>
            <a:r>
              <a:rPr altLang="en-GB" lang="en-US"/>
              <a:t>a</a:t>
            </a:r>
            <a:r>
              <a:rPr altLang="en-GB" lang="en-US"/>
              <a:t>f</a:t>
            </a:r>
            <a:r>
              <a:rPr altLang="en-GB" lang="en-US"/>
              <a:t>t</a:t>
            </a:r>
            <a:r>
              <a:rPr altLang="en-GB" lang="en-US"/>
              <a:t>(</a:t>
            </a:r>
            <a:r>
              <a:rPr altLang="en-GB" lang="en-US"/>
              <a:t>3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3</a:t>
            </a:r>
            <a:r>
              <a:rPr altLang="en-GB" lang="en-US"/>
              <a:t>.</a:t>
            </a:r>
            <a:r>
              <a:rPr altLang="en-GB" lang="en-US"/>
              <a:t>B</a:t>
            </a:r>
            <a:r>
              <a:rPr altLang="en-GB" lang="en-US"/>
              <a:t>a</a:t>
            </a:r>
            <a:r>
              <a:rPr altLang="en-GB" lang="en-US"/>
              <a:t>n</a:t>
            </a:r>
            <a:r>
              <a:rPr altLang="en-GB" lang="en-US"/>
              <a:t>g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u</a:t>
            </a:r>
            <a:r>
              <a:rPr altLang="en-GB" lang="en-US"/>
              <a:t>r</a:t>
            </a:r>
            <a:r>
              <a:rPr altLang="en-GB" lang="en-US"/>
              <a:t>u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C</a:t>
            </a:r>
            <a:r>
              <a:rPr altLang="en-GB" lang="en-US"/>
              <a:t>o</a:t>
            </a:r>
            <a:r>
              <a:rPr altLang="en-GB" lang="en-US"/>
              <a:t>t</a:t>
            </a:r>
            <a:r>
              <a:rPr altLang="en-GB" lang="en-US"/>
              <a:t>t</a:t>
            </a:r>
            <a:r>
              <a:rPr altLang="en-GB" lang="en-US"/>
              <a:t>o</a:t>
            </a:r>
            <a:r>
              <a:rPr altLang="en-GB" lang="en-US"/>
              <a:t>n</a:t>
            </a:r>
            <a:r>
              <a:rPr altLang="en-GB" lang="en-US"/>
              <a:t> 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x</a:t>
            </a:r>
            <a:r>
              <a:rPr altLang="en-GB" lang="en-US"/>
              <a:t>t</a:t>
            </a:r>
            <a:r>
              <a:rPr altLang="en-GB" lang="en-US"/>
              <a:t>i</a:t>
            </a:r>
            <a:r>
              <a:rPr altLang="en-GB" lang="en-US"/>
              <a:t>l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(</a:t>
            </a:r>
            <a:r>
              <a:rPr altLang="en-GB" lang="en-US"/>
              <a:t>1</a:t>
            </a:r>
            <a:r>
              <a:rPr altLang="en-GB" lang="en-US"/>
              <a:t>)</a:t>
            </a:r>
            <a:endParaRPr lang="en-GB"/>
          </a:p>
          <a:p>
            <a:pPr indent="0" marL="0">
              <a:buNone/>
            </a:pPr>
            <a:r>
              <a:rPr altLang="en-GB" lang="en-US"/>
              <a:t>4</a:t>
            </a:r>
            <a:r>
              <a:rPr altLang="en-GB" lang="en-US"/>
              <a:t>.</a:t>
            </a:r>
            <a:r>
              <a:rPr altLang="en-GB" lang="en-US"/>
              <a:t>B</a:t>
            </a:r>
            <a:r>
              <a:rPr altLang="en-GB" lang="en-US"/>
              <a:t>h</a:t>
            </a:r>
            <a:r>
              <a:rPr altLang="en-GB" lang="en-US"/>
              <a:t>o</a:t>
            </a:r>
            <a:r>
              <a:rPr altLang="en-GB" lang="en-US"/>
              <a:t>p</a:t>
            </a:r>
            <a:r>
              <a:rPr altLang="en-GB" lang="en-US"/>
              <a:t>a</a:t>
            </a:r>
            <a:r>
              <a:rPr altLang="en-GB" lang="en-US"/>
              <a:t>l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 </a:t>
            </a:r>
            <a:r>
              <a:rPr altLang="en-GB" lang="en-US"/>
              <a:t>J</a:t>
            </a:r>
            <a:r>
              <a:rPr altLang="en-GB" lang="en-US"/>
              <a:t>u</a:t>
            </a:r>
            <a:r>
              <a:rPr altLang="en-GB" lang="en-US"/>
              <a:t>t</a:t>
            </a:r>
            <a:r>
              <a:rPr altLang="en-GB" lang="en-US"/>
              <a:t>e</a:t>
            </a:r>
            <a:r>
              <a:rPr altLang="en-GB" lang="en-US"/>
              <a:t> </a:t>
            </a:r>
            <a:r>
              <a:rPr altLang="en-GB" lang="en-US"/>
              <a:t>i</a:t>
            </a:r>
            <a:r>
              <a:rPr altLang="en-GB" lang="en-US"/>
              <a:t>n</a:t>
            </a:r>
            <a:r>
              <a:rPr altLang="en-GB" lang="en-US"/>
              <a:t>d</a:t>
            </a:r>
            <a:r>
              <a:rPr altLang="en-GB" lang="en-US"/>
              <a:t>u</a:t>
            </a:r>
            <a:r>
              <a:rPr altLang="en-GB" lang="en-US"/>
              <a:t>s</a:t>
            </a:r>
            <a:r>
              <a:rPr altLang="en-GB" lang="en-US"/>
              <a:t>t</a:t>
            </a:r>
            <a:r>
              <a:rPr altLang="en-GB" lang="en-US"/>
              <a:t>r</a:t>
            </a:r>
            <a:r>
              <a:rPr altLang="en-GB" lang="en-US"/>
              <a:t>y</a:t>
            </a:r>
            <a:r>
              <a:rPr altLang="en-GB" lang="en-US"/>
              <a:t>(</a:t>
            </a:r>
            <a:r>
              <a:rPr altLang="en-GB" lang="en-US"/>
              <a:t>2</a:t>
            </a:r>
            <a:r>
              <a:rPr altLang="en-GB" lang="en-US"/>
              <a:t>)</a:t>
            </a:r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SM-J210F</dc:creator>
  <dcterms:created xsi:type="dcterms:W3CDTF">2015-05-11T11:30:45Z</dcterms:created>
  <dcterms:modified xsi:type="dcterms:W3CDTF">2020-09-04T17:45:03Z</dcterms:modified>
</cp:coreProperties>
</file>