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 rot="15747">
            <a:off x="685800" y="1122363"/>
            <a:ext cx="7772400" cy="2387600"/>
          </a:xfrm>
        </p:spPr>
        <p:txBody>
          <a:bodyPr>
            <a:normAutofit fontScale="90000"/>
          </a:bodyPr>
          <a:p>
            <a:r>
              <a:rPr altLang="en-GB" lang="en-US"/>
              <a:t>2</a:t>
            </a:r>
            <a:r>
              <a:rPr altLang="en-GB" lang="en-US"/>
              <a:t>6</a:t>
            </a:r>
            <a:r>
              <a:rPr altLang="en-GB" lang="en-US"/>
              <a:t>/</a:t>
            </a:r>
            <a:r>
              <a:rPr altLang="en-GB" lang="en-US"/>
              <a:t>0</a:t>
            </a:r>
            <a:r>
              <a:rPr altLang="en-GB" lang="en-US"/>
              <a:t>1</a:t>
            </a:r>
            <a:r>
              <a:rPr altLang="en-GB" lang="en-US"/>
              <a:t>/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1</a:t>
            </a:r>
            <a:br>
              <a:rPr altLang="en-GB" lang="en-US"/>
            </a:br>
            <a:r>
              <a:rPr altLang="en-GB" lang="en-US"/>
              <a:t>Social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br>
              <a:rPr altLang="en-GB" lang="en-US"/>
            </a:br>
            <a:r>
              <a:rPr altLang="en-GB" lang="en-US"/>
              <a:t>3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(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r>
              <a:rPr altLang="en-GB" lang="en-US"/>
              <a:t>)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200" lang="en-US">
                <a:solidFill>
                  <a:srgbClr val="D66565"/>
                </a:solidFill>
              </a:rPr>
              <a:t>L</a:t>
            </a:r>
            <a:r>
              <a:rPr altLang="en-GB" sz="3200" lang="en-US">
                <a:solidFill>
                  <a:srgbClr val="D66565"/>
                </a:solidFill>
              </a:rPr>
              <a:t>e</a:t>
            </a:r>
            <a:r>
              <a:rPr altLang="en-GB" sz="3200" lang="en-US">
                <a:solidFill>
                  <a:srgbClr val="D66565"/>
                </a:solidFill>
              </a:rPr>
              <a:t>s</a:t>
            </a:r>
            <a:r>
              <a:rPr altLang="en-GB" sz="3200" lang="en-US">
                <a:solidFill>
                  <a:srgbClr val="D66565"/>
                </a:solidFill>
              </a:rPr>
              <a:t>s</a:t>
            </a:r>
            <a:r>
              <a:rPr altLang="en-GB" sz="3200" lang="en-US">
                <a:solidFill>
                  <a:srgbClr val="D66565"/>
                </a:solidFill>
              </a:rPr>
              <a:t>o</a:t>
            </a:r>
            <a:r>
              <a:rPr altLang="en-GB" sz="3200" lang="en-US">
                <a:solidFill>
                  <a:srgbClr val="D66565"/>
                </a:solidFill>
              </a:rPr>
              <a:t>n</a:t>
            </a:r>
            <a:r>
              <a:rPr altLang="en-GB" sz="3200" lang="en-US">
                <a:solidFill>
                  <a:srgbClr val="D66565"/>
                </a:solidFill>
              </a:rPr>
              <a:t> </a:t>
            </a:r>
            <a:r>
              <a:rPr altLang="en-GB" sz="3200" lang="en-US">
                <a:solidFill>
                  <a:srgbClr val="D66565"/>
                </a:solidFill>
              </a:rPr>
              <a:t>N</a:t>
            </a:r>
            <a:r>
              <a:rPr altLang="en-GB" sz="3200" lang="en-US">
                <a:solidFill>
                  <a:srgbClr val="D66565"/>
                </a:solidFill>
              </a:rPr>
              <a:t>o</a:t>
            </a:r>
            <a:r>
              <a:rPr altLang="en-GB" sz="3200" lang="en-US">
                <a:solidFill>
                  <a:srgbClr val="D66565"/>
                </a:solidFill>
              </a:rPr>
              <a:t>_</a:t>
            </a:r>
            <a:r>
              <a:rPr altLang="en-GB" sz="3200" lang="en-US">
                <a:solidFill>
                  <a:srgbClr val="D66565"/>
                </a:solidFill>
              </a:rPr>
              <a:t>0</a:t>
            </a:r>
            <a:r>
              <a:rPr altLang="en-GB" sz="3200" lang="en-US">
                <a:solidFill>
                  <a:srgbClr val="D66565"/>
                </a:solidFill>
              </a:rPr>
              <a:t>1</a:t>
            </a:r>
            <a:endParaRPr altLang="zh-CN" lang="en-US"/>
          </a:p>
          <a:p>
            <a:r>
              <a:rPr altLang="en-GB" sz="3600" lang="en-US"/>
              <a:t>K</a:t>
            </a:r>
            <a:r>
              <a:rPr altLang="en-GB" sz="3600" lang="en-US"/>
              <a:t>E</a:t>
            </a:r>
            <a:r>
              <a:rPr altLang="en-GB" sz="3600" lang="en-US"/>
              <a:t>R</a:t>
            </a:r>
            <a:r>
              <a:rPr altLang="en-GB" sz="3600" lang="en-US"/>
              <a:t>A</a:t>
            </a:r>
            <a:r>
              <a:rPr altLang="en-GB" sz="3600" lang="en-US"/>
              <a:t>L</a:t>
            </a:r>
            <a:r>
              <a:rPr altLang="en-GB" sz="3600" lang="en-US"/>
              <a:t>A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:</a:t>
            </a:r>
            <a:endParaRPr lang="en-GB">
              <a:solidFill>
                <a:srgbClr val="BF0000"/>
              </a:solidFill>
            </a:endParaRPr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vananthapuram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ly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ffee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sports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stivities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sz="3440" lang="en-US">
                <a:solidFill>
                  <a:srgbClr val="02A5E3"/>
                </a:solidFill>
              </a:rPr>
              <a:t>(</a:t>
            </a:r>
            <a:r>
              <a:rPr altLang="en-GB" sz="3440" lang="en-US">
                <a:solidFill>
                  <a:srgbClr val="02A5E3"/>
                </a:solidFill>
              </a:rPr>
              <a:t>1</a:t>
            </a:r>
            <a:r>
              <a:rPr altLang="en-GB" sz="3440" lang="en-US">
                <a:solidFill>
                  <a:srgbClr val="02A5E3"/>
                </a:solidFill>
              </a:rPr>
              <a:t>_</a:t>
            </a:r>
            <a:r>
              <a:rPr altLang="en-GB" sz="3440" lang="en-US">
                <a:solidFill>
                  <a:srgbClr val="02A5E3"/>
                </a:solidFill>
              </a:rPr>
              <a:t>a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,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2</a:t>
            </a:r>
            <a:r>
              <a:rPr altLang="en-GB" sz="3440" lang="en-US">
                <a:solidFill>
                  <a:srgbClr val="02A5E3"/>
                </a:solidFill>
              </a:rPr>
              <a:t>_</a:t>
            </a:r>
            <a:r>
              <a:rPr altLang="en-GB" sz="3440" lang="en-US">
                <a:solidFill>
                  <a:srgbClr val="02A5E3"/>
                </a:solidFill>
              </a:rPr>
              <a:t>a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,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3</a:t>
            </a:r>
            <a:r>
              <a:rPr altLang="en-GB" sz="3440" lang="en-US">
                <a:solidFill>
                  <a:srgbClr val="02A5E3"/>
                </a:solidFill>
              </a:rPr>
              <a:t>_</a:t>
            </a:r>
            <a:r>
              <a:rPr altLang="en-GB" sz="3440" lang="en-US">
                <a:solidFill>
                  <a:srgbClr val="02A5E3"/>
                </a:solidFill>
              </a:rPr>
              <a:t>a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,</a:t>
            </a:r>
            <a:r>
              <a:rPr altLang="en-GB" sz="3440" lang="en-US">
                <a:solidFill>
                  <a:srgbClr val="02A5E3"/>
                </a:solidFill>
              </a:rPr>
              <a:t>4</a:t>
            </a:r>
            <a:r>
              <a:rPr altLang="en-GB" sz="3440" lang="en-US">
                <a:solidFill>
                  <a:srgbClr val="02A5E3"/>
                </a:solidFill>
              </a:rPr>
              <a:t>_</a:t>
            </a:r>
            <a:r>
              <a:rPr altLang="en-GB" sz="3440" lang="en-US">
                <a:solidFill>
                  <a:srgbClr val="02A5E3"/>
                </a:solidFill>
              </a:rPr>
              <a:t>b</a:t>
            </a:r>
            <a:r>
              <a:rPr altLang="en-GB" sz="3440" lang="en-US">
                <a:solidFill>
                  <a:srgbClr val="02A5E3"/>
                </a:solidFill>
              </a:rPr>
              <a:t>)</a:t>
            </a:r>
            <a:endParaRPr sz="3440"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(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)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endParaRPr lang="en-GB">
              <a:solidFill>
                <a:srgbClr val="BF0000"/>
              </a:solidFill>
            </a:endParaRPr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single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ducer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er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country</a:t>
            </a:r>
            <a:r>
              <a:rPr altLang="en-GB" lang="en-US"/>
              <a:t> </a:t>
            </a:r>
            <a:r>
              <a:rPr altLang="en-GB" lang="en-US"/>
              <a:t>craft</a:t>
            </a:r>
            <a:r>
              <a:rPr altLang="en-GB" lang="en-US"/>
              <a:t> </a:t>
            </a:r>
            <a:r>
              <a:rPr altLang="en-GB" lang="en-US"/>
              <a:t>to</a:t>
            </a:r>
            <a:r>
              <a:rPr altLang="en-GB" lang="en-US"/>
              <a:t> </a:t>
            </a:r>
            <a:r>
              <a:rPr altLang="en-GB" lang="en-US"/>
              <a:t>celebrate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festival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F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3.Kathakali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highly</a:t>
            </a:r>
            <a:r>
              <a:rPr altLang="en-GB" lang="en-US"/>
              <a:t> </a:t>
            </a:r>
            <a:r>
              <a:rPr altLang="en-GB" lang="en-US"/>
              <a:t>stylis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pantomime</a:t>
            </a:r>
            <a:r>
              <a:rPr altLang="en-GB" lang="en-US"/>
              <a:t> </a:t>
            </a:r>
            <a:r>
              <a:rPr altLang="en-GB" lang="en-US"/>
              <a:t>dance</a:t>
            </a:r>
            <a:r>
              <a:rPr altLang="en-GB" lang="en-US"/>
              <a:t> </a:t>
            </a:r>
            <a:r>
              <a:rPr altLang="en-GB" lang="en-US"/>
              <a:t>drama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Kunchan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F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j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F</a:t>
            </a:r>
            <a:r>
              <a:rPr altLang="en-GB" lang="en-US"/>
              <a:t>)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b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k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:</a:t>
            </a:r>
            <a:endParaRPr lang="en-GB">
              <a:solidFill>
                <a:srgbClr val="BF0000"/>
              </a:solidFill>
            </a:endParaRPr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ites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all</a:t>
            </a:r>
            <a:r>
              <a:rPr altLang="en-GB" lang="en-US"/>
              <a:t> </a:t>
            </a:r>
            <a:r>
              <a:rPr altLang="en-GB" lang="en-US"/>
              <a:t>Kerala</a:t>
            </a:r>
            <a:r>
              <a:rPr altLang="en-GB" lang="en-US"/>
              <a:t> </a:t>
            </a:r>
            <a:r>
              <a:rPr altLang="en-GB" lang="en-US"/>
              <a:t>as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Ans . </a:t>
            </a:r>
            <a:r>
              <a:rPr altLang="en-GB" lang="en-US">
                <a:solidFill>
                  <a:srgbClr val="02A5E3"/>
                </a:solidFill>
              </a:rPr>
              <a:t>God's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o</a:t>
            </a:r>
            <a:r>
              <a:rPr altLang="en-GB" lang="en-US">
                <a:solidFill>
                  <a:srgbClr val="02A5E3"/>
                </a:solidFill>
              </a:rPr>
              <a:t>w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country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>
                <a:solidFill>
                  <a:srgbClr val="02A5E3"/>
                </a:solidFill>
              </a:rPr>
              <a:t>Thiruvananthapuram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biggest</a:t>
            </a:r>
            <a:r>
              <a:rPr altLang="en-GB" lang="en-US"/>
              <a:t> </a:t>
            </a:r>
            <a:r>
              <a:rPr altLang="en-GB" lang="en-US"/>
              <a:t>back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>
                <a:solidFill>
                  <a:srgbClr val="02A5E3"/>
                </a:solidFill>
              </a:rPr>
              <a:t>V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m</a:t>
            </a:r>
            <a:r>
              <a:rPr altLang="en-GB" lang="en-US">
                <a:solidFill>
                  <a:srgbClr val="02A5E3"/>
                </a:solidFill>
              </a:rPr>
              <a:t>b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d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Lake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r>
              <a:rPr altLang="en-GB" lang="en-US">
                <a:solidFill>
                  <a:srgbClr val="02A5E3"/>
                </a:solidFill>
              </a:rPr>
              <a:t>d</a:t>
            </a:r>
            <a:r>
              <a:rPr altLang="en-GB" lang="en-US">
                <a:solidFill>
                  <a:srgbClr val="02A5E3"/>
                </a:solidFill>
              </a:rPr>
              <a:t>u</a:t>
            </a:r>
            <a:r>
              <a:rPr altLang="en-GB" lang="en-US">
                <a:solidFill>
                  <a:srgbClr val="02A5E3"/>
                </a:solidFill>
              </a:rPr>
              <a:t>k</a:t>
            </a:r>
            <a:r>
              <a:rPr altLang="en-GB" lang="en-US">
                <a:solidFill>
                  <a:srgbClr val="02A5E3"/>
                </a:solidFill>
              </a:rPr>
              <a:t>k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>
                <a:solidFill>
                  <a:srgbClr val="000000"/>
                </a:solidFill>
              </a:rPr>
              <a:t>5</a:t>
            </a:r>
            <a:r>
              <a:rPr altLang="en-GB" lang="en-US">
                <a:solidFill>
                  <a:srgbClr val="000000"/>
                </a:solidFill>
              </a:rPr>
              <a:t>.</a:t>
            </a:r>
            <a:r>
              <a:rPr altLang="en-GB" lang="en-US">
                <a:solidFill>
                  <a:srgbClr val="000000"/>
                </a:solidFill>
              </a:rPr>
              <a:t>_</a:t>
            </a:r>
            <a:r>
              <a:rPr altLang="en-GB" lang="en-US">
                <a:solidFill>
                  <a:srgbClr val="000000"/>
                </a:solidFill>
              </a:rPr>
              <a:t>_</a:t>
            </a:r>
            <a:r>
              <a:rPr altLang="en-GB" lang="en-US">
                <a:solidFill>
                  <a:srgbClr val="000000"/>
                </a:solidFill>
              </a:rPr>
              <a:t>_</a:t>
            </a:r>
            <a:r>
              <a:rPr altLang="en-GB" lang="en-US">
                <a:solidFill>
                  <a:srgbClr val="000000"/>
                </a:solidFill>
              </a:rPr>
              <a:t>_</a:t>
            </a:r>
            <a:r>
              <a:rPr altLang="en-GB" lang="en-US">
                <a:solidFill>
                  <a:srgbClr val="000000"/>
                </a:solidFill>
              </a:rPr>
              <a:t>_</a:t>
            </a:r>
            <a:r>
              <a:rPr altLang="en-GB" lang="en-US">
                <a:solidFill>
                  <a:srgbClr val="000000"/>
                </a:solidFill>
              </a:rPr>
              <a:t>i</a:t>
            </a:r>
            <a:r>
              <a:rPr altLang="en-GB" lang="en-US">
                <a:solidFill>
                  <a:srgbClr val="000000"/>
                </a:solidFill>
              </a:rPr>
              <a:t>s</a:t>
            </a:r>
            <a:r>
              <a:rPr altLang="en-GB" lang="en-US">
                <a:solidFill>
                  <a:srgbClr val="000000"/>
                </a:solidFill>
              </a:rPr>
              <a:t> </a:t>
            </a:r>
            <a:r>
              <a:rPr altLang="en-GB" lang="en-US">
                <a:solidFill>
                  <a:srgbClr val="000000"/>
                </a:solidFill>
              </a:rPr>
              <a:t>t</a:t>
            </a:r>
            <a:r>
              <a:rPr altLang="en-GB" lang="en-US">
                <a:solidFill>
                  <a:srgbClr val="000000"/>
                </a:solidFill>
              </a:rPr>
              <a:t>h</a:t>
            </a:r>
            <a:r>
              <a:rPr altLang="en-GB" lang="en-US">
                <a:solidFill>
                  <a:srgbClr val="000000"/>
                </a:solidFill>
              </a:rPr>
              <a:t>e</a:t>
            </a:r>
            <a:r>
              <a:rPr altLang="en-GB" lang="en-US">
                <a:solidFill>
                  <a:srgbClr val="000000"/>
                </a:solidFill>
              </a:rPr>
              <a:t> </a:t>
            </a:r>
            <a:r>
              <a:rPr altLang="en-GB" lang="en-US">
                <a:solidFill>
                  <a:srgbClr val="000000"/>
                </a:solidFill>
              </a:rPr>
              <a:t>o</a:t>
            </a:r>
            <a:r>
              <a:rPr altLang="en-GB" lang="en-US">
                <a:solidFill>
                  <a:srgbClr val="000000"/>
                </a:solidFill>
              </a:rPr>
              <a:t>f</a:t>
            </a:r>
            <a:r>
              <a:rPr altLang="en-GB" lang="en-US">
                <a:solidFill>
                  <a:srgbClr val="000000"/>
                </a:solidFill>
              </a:rPr>
              <a:t>f</a:t>
            </a:r>
            <a:r>
              <a:rPr altLang="en-GB" lang="en-US">
                <a:solidFill>
                  <a:srgbClr val="000000"/>
                </a:solidFill>
              </a:rPr>
              <a:t>icial</a:t>
            </a:r>
            <a:r>
              <a:rPr altLang="en-GB" lang="en-US">
                <a:solidFill>
                  <a:srgbClr val="000000"/>
                </a:solidFill>
              </a:rPr>
              <a:t> </a:t>
            </a:r>
            <a:r>
              <a:rPr altLang="en-GB" lang="en-US">
                <a:solidFill>
                  <a:srgbClr val="000000"/>
                </a:solidFill>
              </a:rPr>
              <a:t>language</a:t>
            </a:r>
            <a:r>
              <a:rPr altLang="en-GB" lang="en-US">
                <a:solidFill>
                  <a:srgbClr val="000000"/>
                </a:solidFill>
              </a:rPr>
              <a:t> </a:t>
            </a:r>
            <a:r>
              <a:rPr altLang="en-GB" lang="en-US">
                <a:solidFill>
                  <a:srgbClr val="000000"/>
                </a:solidFill>
              </a:rPr>
              <a:t>of</a:t>
            </a:r>
            <a:r>
              <a:rPr altLang="en-GB" lang="en-US">
                <a:solidFill>
                  <a:srgbClr val="000000"/>
                </a:solidFill>
              </a:rPr>
              <a:t> </a:t>
            </a:r>
            <a:r>
              <a:rPr altLang="en-GB" lang="en-US">
                <a:solidFill>
                  <a:srgbClr val="000000"/>
                </a:solidFill>
              </a:rPr>
              <a:t>Kerala</a:t>
            </a:r>
            <a:r>
              <a:rPr altLang="en-GB" lang="en-US">
                <a:solidFill>
                  <a:srgbClr val="000000"/>
                </a:solidFill>
              </a:rPr>
              <a:t>.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>
                <a:solidFill>
                  <a:srgbClr val="000000"/>
                </a:solidFill>
              </a:rPr>
              <a:t>A</a:t>
            </a:r>
            <a:r>
              <a:rPr altLang="en-GB" lang="en-US">
                <a:solidFill>
                  <a:srgbClr val="000000"/>
                </a:solidFill>
              </a:rPr>
              <a:t>n</a:t>
            </a:r>
            <a:r>
              <a:rPr altLang="en-GB" lang="en-US">
                <a:solidFill>
                  <a:srgbClr val="000000"/>
                </a:solidFill>
              </a:rPr>
              <a:t>s</a:t>
            </a:r>
            <a:r>
              <a:rPr altLang="en-GB" lang="en-US">
                <a:solidFill>
                  <a:srgbClr val="000000"/>
                </a:solidFill>
              </a:rPr>
              <a:t>.</a:t>
            </a:r>
            <a:r>
              <a:rPr altLang="en-GB" lang="en-US">
                <a:solidFill>
                  <a:srgbClr val="000000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M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r>
              <a:rPr altLang="en-GB" lang="en-US">
                <a:solidFill>
                  <a:srgbClr val="02A5E3"/>
                </a:solidFill>
              </a:rPr>
              <a:t>y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m</a:t>
            </a:r>
            <a:endParaRPr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2021-01-25T15:54:53Z</dcterms:modified>
</cp:coreProperties>
</file>