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>
                <a:solidFill>
                  <a:srgbClr val="9933FF"/>
                </a:solidFill>
              </a:rPr>
              <a:t>S</a:t>
            </a:r>
            <a:r>
              <a:rPr altLang="en-GB" lang="en-US">
                <a:solidFill>
                  <a:srgbClr val="9933FF"/>
                </a:solidFill>
              </a:rPr>
              <a:t>o</a:t>
            </a:r>
            <a:r>
              <a:rPr altLang="en-GB" lang="en-US">
                <a:solidFill>
                  <a:srgbClr val="9933FF"/>
                </a:solidFill>
              </a:rPr>
              <a:t>c</a:t>
            </a:r>
            <a:r>
              <a:rPr altLang="en-GB" lang="en-US">
                <a:solidFill>
                  <a:srgbClr val="9933FF"/>
                </a:solidFill>
              </a:rPr>
              <a:t>i</a:t>
            </a:r>
            <a:r>
              <a:rPr altLang="en-GB" lang="en-US">
                <a:solidFill>
                  <a:srgbClr val="9933FF"/>
                </a:solidFill>
              </a:rPr>
              <a:t>a</a:t>
            </a:r>
            <a:r>
              <a:rPr altLang="en-GB" lang="en-US">
                <a:solidFill>
                  <a:srgbClr val="9933FF"/>
                </a:solidFill>
              </a:rPr>
              <a:t>l</a:t>
            </a:r>
            <a:r>
              <a:rPr altLang="en-GB" lang="en-US">
                <a:solidFill>
                  <a:srgbClr val="9933FF"/>
                </a:solidFill>
              </a:rPr>
              <a:t> </a:t>
            </a:r>
            <a:r>
              <a:rPr altLang="en-GB" lang="en-US">
                <a:solidFill>
                  <a:srgbClr val="9933FF"/>
                </a:solidFill>
              </a:rPr>
              <a:t>Studies</a:t>
            </a:r>
            <a:r>
              <a:rPr altLang="en-GB" lang="en-US">
                <a:solidFill>
                  <a:srgbClr val="9933FF"/>
                </a:solidFill>
              </a:rPr>
              <a:t> </a:t>
            </a:r>
            <a:br>
              <a:rPr altLang="en-GB" lang="en-US">
                <a:solidFill>
                  <a:srgbClr val="9933FF"/>
                </a:solidFill>
              </a:rPr>
            </a:br>
            <a:r>
              <a:rPr altLang="en-GB" lang="en-US">
                <a:solidFill>
                  <a:srgbClr val="9933FF"/>
                </a:solidFill>
              </a:rPr>
              <a:t>2</a:t>
            </a:r>
            <a:r>
              <a:rPr altLang="en-GB" lang="en-US">
                <a:solidFill>
                  <a:srgbClr val="9933FF"/>
                </a:solidFill>
              </a:rPr>
              <a:t>9</a:t>
            </a:r>
            <a:r>
              <a:rPr altLang="en-GB" lang="en-US">
                <a:solidFill>
                  <a:srgbClr val="9933FF"/>
                </a:solidFill>
              </a:rPr>
              <a:t>-</a:t>
            </a:r>
            <a:r>
              <a:rPr altLang="en-GB" lang="en-US">
                <a:solidFill>
                  <a:srgbClr val="9933FF"/>
                </a:solidFill>
              </a:rPr>
              <a:t>0</a:t>
            </a:r>
            <a:r>
              <a:rPr altLang="en-GB" lang="en-US">
                <a:solidFill>
                  <a:srgbClr val="9933FF"/>
                </a:solidFill>
              </a:rPr>
              <a:t>8</a:t>
            </a:r>
            <a:r>
              <a:rPr altLang="en-GB" lang="en-US">
                <a:solidFill>
                  <a:srgbClr val="9933FF"/>
                </a:solidFill>
              </a:rPr>
              <a:t>-</a:t>
            </a:r>
            <a:r>
              <a:rPr altLang="en-GB" lang="en-US">
                <a:solidFill>
                  <a:srgbClr val="9933FF"/>
                </a:solidFill>
              </a:rPr>
              <a:t>2</a:t>
            </a:r>
            <a:r>
              <a:rPr altLang="en-GB" lang="en-US">
                <a:solidFill>
                  <a:srgbClr val="9933FF"/>
                </a:solidFill>
              </a:rPr>
              <a:t>0</a:t>
            </a:r>
            <a:r>
              <a:rPr altLang="en-GB" lang="en-US">
                <a:solidFill>
                  <a:srgbClr val="9933FF"/>
                </a:solidFill>
              </a:rPr>
              <a:t>2</a:t>
            </a:r>
            <a:r>
              <a:rPr altLang="en-GB" lang="en-US">
                <a:solidFill>
                  <a:srgbClr val="9933FF"/>
                </a:solidFill>
              </a:rPr>
              <a:t>0</a:t>
            </a:r>
            <a:br>
              <a:rPr altLang="en-GB" lang="en-US">
                <a:solidFill>
                  <a:srgbClr val="9933FF"/>
                </a:solidFill>
              </a:rPr>
            </a:br>
            <a:r>
              <a:rPr altLang="en-GB" lang="en-US">
                <a:solidFill>
                  <a:srgbClr val="9933FF"/>
                </a:solidFill>
              </a:rPr>
              <a:t>L</a:t>
            </a:r>
            <a:r>
              <a:rPr altLang="en-GB" lang="en-US">
                <a:solidFill>
                  <a:srgbClr val="9933FF"/>
                </a:solidFill>
              </a:rPr>
              <a:t>e</a:t>
            </a:r>
            <a:r>
              <a:rPr altLang="en-GB" lang="en-US">
                <a:solidFill>
                  <a:srgbClr val="9933FF"/>
                </a:solidFill>
              </a:rPr>
              <a:t>s</a:t>
            </a:r>
            <a:r>
              <a:rPr altLang="en-GB" lang="en-US">
                <a:solidFill>
                  <a:srgbClr val="9933FF"/>
                </a:solidFill>
              </a:rPr>
              <a:t>s</a:t>
            </a:r>
            <a:r>
              <a:rPr altLang="en-GB" lang="en-US">
                <a:solidFill>
                  <a:srgbClr val="9933FF"/>
                </a:solidFill>
              </a:rPr>
              <a:t>on</a:t>
            </a:r>
            <a:r>
              <a:rPr altLang="en-GB" lang="en-US">
                <a:solidFill>
                  <a:srgbClr val="9933FF"/>
                </a:solidFill>
              </a:rPr>
              <a:t> </a:t>
            </a:r>
            <a:r>
              <a:rPr altLang="en-GB" lang="en-US">
                <a:solidFill>
                  <a:srgbClr val="9933FF"/>
                </a:solidFill>
              </a:rPr>
              <a:t>_</a:t>
            </a:r>
            <a:r>
              <a:rPr altLang="en-GB" lang="en-US">
                <a:solidFill>
                  <a:srgbClr val="9933FF"/>
                </a:solidFill>
              </a:rPr>
              <a:t>0</a:t>
            </a:r>
            <a:r>
              <a:rPr altLang="en-GB" lang="en-US">
                <a:solidFill>
                  <a:srgbClr val="9933FF"/>
                </a:solidFill>
              </a:rPr>
              <a:t>2</a:t>
            </a:r>
            <a:endParaRPr altLang="zh-CN" lang="en-US">
              <a:solidFill>
                <a:srgbClr val="9933FF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200" lang="en-US">
                <a:solidFill>
                  <a:srgbClr val="330066"/>
                </a:solidFill>
              </a:rPr>
              <a:t>I</a:t>
            </a:r>
            <a:r>
              <a:rPr altLang="en-GB" sz="3200" lang="en-US">
                <a:solidFill>
                  <a:srgbClr val="330066"/>
                </a:solidFill>
              </a:rPr>
              <a:t>N</a:t>
            </a:r>
            <a:r>
              <a:rPr altLang="en-GB" sz="3200" lang="en-US">
                <a:solidFill>
                  <a:srgbClr val="330066"/>
                </a:solidFill>
              </a:rPr>
              <a:t>D</a:t>
            </a:r>
            <a:r>
              <a:rPr altLang="en-GB" sz="3200" lang="en-US">
                <a:solidFill>
                  <a:srgbClr val="330066"/>
                </a:solidFill>
              </a:rPr>
              <a:t>U</a:t>
            </a:r>
            <a:r>
              <a:rPr altLang="en-GB" sz="3200" lang="en-US">
                <a:solidFill>
                  <a:srgbClr val="330066"/>
                </a:solidFill>
              </a:rPr>
              <a:t>S</a:t>
            </a:r>
            <a:r>
              <a:rPr altLang="en-GB" sz="3200" lang="en-US">
                <a:solidFill>
                  <a:srgbClr val="330066"/>
                </a:solidFill>
              </a:rPr>
              <a:t>TRIES</a:t>
            </a:r>
            <a:r>
              <a:rPr altLang="en-GB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industries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b="1" lang="en-US"/>
              <a:t>1</a:t>
            </a:r>
            <a:r>
              <a:rPr altLang="en-GB" b="1" lang="en-US"/>
              <a:t>.</a:t>
            </a:r>
            <a:r>
              <a:rPr altLang="en-GB" b="1" lang="en-US"/>
              <a:t>L</a:t>
            </a:r>
            <a:r>
              <a:rPr altLang="en-GB" b="1" lang="en-US"/>
              <a:t>a</a:t>
            </a:r>
            <a:r>
              <a:rPr altLang="en-GB" b="1" lang="en-US"/>
              <a:t>r</a:t>
            </a:r>
            <a:r>
              <a:rPr altLang="en-GB" b="1" lang="en-US"/>
              <a:t>g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s</a:t>
            </a:r>
            <a:r>
              <a:rPr altLang="en-GB" b="1" lang="en-US"/>
              <a:t>c</a:t>
            </a:r>
            <a:r>
              <a:rPr altLang="en-GB" b="1" lang="en-US"/>
              <a:t>a</a:t>
            </a:r>
            <a:r>
              <a:rPr altLang="en-GB" b="1" lang="en-US"/>
              <a:t>l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i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r>
              <a:rPr altLang="en-GB" b="1" lang="en-US"/>
              <a:t>u</a:t>
            </a:r>
            <a:r>
              <a:rPr altLang="en-GB" b="1" lang="en-US"/>
              <a:t>s</a:t>
            </a:r>
            <a:r>
              <a:rPr altLang="en-GB" b="1" lang="en-US"/>
              <a:t>t</a:t>
            </a:r>
            <a:r>
              <a:rPr altLang="en-GB" b="1" lang="en-US"/>
              <a:t>ries</a:t>
            </a:r>
            <a:r>
              <a:rPr altLang="en-GB" b="1" lang="en-US"/>
              <a:t> 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2</a:t>
            </a:r>
            <a:r>
              <a:rPr altLang="en-GB" b="1" lang="en-US"/>
              <a:t>.</a:t>
            </a:r>
            <a:r>
              <a:rPr altLang="en-GB" b="1" lang="en-US"/>
              <a:t>S</a:t>
            </a:r>
            <a:r>
              <a:rPr altLang="en-GB" b="1" lang="en-US"/>
              <a:t>m</a:t>
            </a:r>
            <a:r>
              <a:rPr altLang="en-GB" b="1" lang="en-US"/>
              <a:t>a</a:t>
            </a:r>
            <a:r>
              <a:rPr altLang="en-GB" b="1" lang="en-US"/>
              <a:t>l</a:t>
            </a:r>
            <a:r>
              <a:rPr altLang="en-GB" b="1" lang="en-US"/>
              <a:t>l</a:t>
            </a:r>
            <a:r>
              <a:rPr altLang="en-GB" b="1" lang="en-US"/>
              <a:t> </a:t>
            </a:r>
            <a:r>
              <a:rPr altLang="en-GB" b="1" lang="en-US"/>
              <a:t>s</a:t>
            </a:r>
            <a:r>
              <a:rPr altLang="en-GB" b="1" lang="en-US"/>
              <a:t>c</a:t>
            </a:r>
            <a:r>
              <a:rPr altLang="en-GB" b="1" lang="en-US"/>
              <a:t>a</a:t>
            </a:r>
            <a:r>
              <a:rPr altLang="en-GB" b="1" lang="en-US"/>
              <a:t>l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i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r>
              <a:rPr altLang="en-GB" b="1" lang="en-US"/>
              <a:t>u</a:t>
            </a:r>
            <a:r>
              <a:rPr altLang="en-GB" b="1" lang="en-US"/>
              <a:t>stries</a:t>
            </a:r>
            <a:r>
              <a:rPr altLang="en-GB" b="1" lang="en-US"/>
              <a:t> 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3</a:t>
            </a:r>
            <a:r>
              <a:rPr altLang="en-GB" b="1" lang="en-US"/>
              <a:t>.</a:t>
            </a:r>
            <a:r>
              <a:rPr altLang="en-GB" b="1" lang="en-US"/>
              <a:t>C</a:t>
            </a:r>
            <a:r>
              <a:rPr altLang="en-GB" b="1" lang="en-US"/>
              <a:t>o</a:t>
            </a:r>
            <a:r>
              <a:rPr altLang="en-GB" b="1" lang="en-US"/>
              <a:t>t</a:t>
            </a:r>
            <a:r>
              <a:rPr altLang="en-GB" b="1" lang="en-US"/>
              <a:t>t</a:t>
            </a:r>
            <a:r>
              <a:rPr altLang="en-GB" b="1" lang="en-US"/>
              <a:t>a</a:t>
            </a:r>
            <a:r>
              <a:rPr altLang="en-GB" b="1" lang="en-US"/>
              <a:t>g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i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r>
              <a:rPr altLang="en-GB" b="1" lang="en-US"/>
              <a:t>u</a:t>
            </a:r>
            <a:r>
              <a:rPr altLang="en-GB" b="1" lang="en-US"/>
              <a:t>s</a:t>
            </a:r>
            <a:r>
              <a:rPr altLang="en-GB" b="1" lang="en-US"/>
              <a:t>tries</a:t>
            </a:r>
            <a:r>
              <a:rPr altLang="en-GB" b="1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sz="3200" lang="en-US"/>
              <a:t>*</a:t>
            </a:r>
            <a:r>
              <a:rPr altLang="en-GB" sz="3200" lang="en-US"/>
              <a:t>W</a:t>
            </a:r>
            <a:r>
              <a:rPr altLang="en-GB" sz="3200" lang="en-US"/>
              <a:t>h</a:t>
            </a:r>
            <a:r>
              <a:rPr altLang="en-GB" sz="3200" lang="en-US"/>
              <a:t>a</a:t>
            </a:r>
            <a:r>
              <a:rPr altLang="en-GB" sz="3200" lang="en-US"/>
              <a:t>t</a:t>
            </a:r>
            <a:r>
              <a:rPr altLang="en-GB" sz="3200" lang="en-US"/>
              <a:t> </a:t>
            </a:r>
            <a:r>
              <a:rPr altLang="en-GB" sz="3200" lang="en-US"/>
              <a:t>a</a:t>
            </a:r>
            <a:r>
              <a:rPr altLang="en-GB" sz="3200" lang="en-US"/>
              <a:t>r</a:t>
            </a:r>
            <a:r>
              <a:rPr altLang="en-GB" sz="3200" lang="en-US"/>
              <a:t>e</a:t>
            </a:r>
            <a:r>
              <a:rPr altLang="en-GB" sz="3200" lang="en-US"/>
              <a:t> </a:t>
            </a:r>
            <a:r>
              <a:rPr altLang="en-GB" sz="3200" lang="en-US"/>
              <a:t>t</a:t>
            </a:r>
            <a:r>
              <a:rPr altLang="en-GB" sz="3200" lang="en-US"/>
              <a:t>h</a:t>
            </a:r>
            <a:r>
              <a:rPr altLang="en-GB" sz="3200" lang="en-US"/>
              <a:t>e</a:t>
            </a:r>
            <a:r>
              <a:rPr altLang="en-GB" sz="3200" lang="en-US"/>
              <a:t> </a:t>
            </a:r>
            <a:r>
              <a:rPr altLang="en-GB" sz="3200" lang="en-US"/>
              <a:t>f</a:t>
            </a:r>
            <a:r>
              <a:rPr altLang="en-GB" sz="3200" lang="en-US"/>
              <a:t>a</a:t>
            </a:r>
            <a:r>
              <a:rPr altLang="en-GB" sz="3200" lang="en-US"/>
              <a:t>c</a:t>
            </a:r>
            <a:r>
              <a:rPr altLang="en-GB" sz="3200" lang="en-US"/>
              <a:t>t</a:t>
            </a:r>
            <a:r>
              <a:rPr altLang="en-GB" sz="3200" lang="en-US"/>
              <a:t>o</a:t>
            </a:r>
            <a:r>
              <a:rPr altLang="en-GB" sz="3200" lang="en-US"/>
              <a:t>r</a:t>
            </a:r>
            <a:r>
              <a:rPr altLang="en-GB" sz="3200" lang="en-US"/>
              <a:t>s</a:t>
            </a:r>
            <a:r>
              <a:rPr altLang="en-GB" sz="3200" lang="en-US"/>
              <a:t> </a:t>
            </a:r>
            <a:r>
              <a:rPr altLang="en-GB" sz="3200" lang="en-US"/>
              <a:t>h</a:t>
            </a:r>
            <a:r>
              <a:rPr altLang="en-GB" sz="3200" lang="en-US"/>
              <a:t>e</a:t>
            </a:r>
            <a:r>
              <a:rPr altLang="en-GB" sz="3200" lang="en-US"/>
              <a:t>l</a:t>
            </a:r>
            <a:r>
              <a:rPr altLang="en-GB" sz="3200" lang="en-US"/>
              <a:t>p</a:t>
            </a:r>
            <a:r>
              <a:rPr altLang="en-GB" sz="3200" lang="en-US"/>
              <a:t> </a:t>
            </a:r>
            <a:r>
              <a:rPr altLang="en-GB" sz="3200" lang="en-US"/>
              <a:t>i</a:t>
            </a:r>
            <a:r>
              <a:rPr altLang="en-GB" sz="3200" lang="en-US"/>
              <a:t>n</a:t>
            </a:r>
            <a:r>
              <a:rPr altLang="en-GB" sz="3200" lang="en-US"/>
              <a:t> </a:t>
            </a:r>
            <a:r>
              <a:rPr altLang="en-GB" sz="3200" lang="en-US"/>
              <a:t>t</a:t>
            </a:r>
            <a:r>
              <a:rPr altLang="en-GB" sz="3200" lang="en-US"/>
              <a:t>h</a:t>
            </a:r>
            <a:r>
              <a:rPr altLang="en-GB" sz="3200" lang="en-US"/>
              <a:t>e</a:t>
            </a:r>
            <a:r>
              <a:rPr altLang="en-GB" sz="3200" lang="en-US"/>
              <a:t> </a:t>
            </a:r>
            <a:r>
              <a:rPr altLang="en-GB" sz="3200" lang="en-US"/>
              <a:t>g</a:t>
            </a:r>
            <a:r>
              <a:rPr altLang="en-GB" sz="3200" lang="en-US"/>
              <a:t>r</a:t>
            </a:r>
            <a:r>
              <a:rPr altLang="en-GB" sz="3200" lang="en-US"/>
              <a:t>o</a:t>
            </a:r>
            <a:r>
              <a:rPr altLang="en-GB" sz="3200" lang="en-US"/>
              <a:t>w</a:t>
            </a:r>
            <a:r>
              <a:rPr altLang="en-GB" sz="3200" lang="en-US"/>
              <a:t>t</a:t>
            </a:r>
            <a:r>
              <a:rPr altLang="en-GB" sz="3200" lang="en-US"/>
              <a:t>h</a:t>
            </a:r>
            <a:r>
              <a:rPr altLang="en-GB" sz="3200" lang="en-US"/>
              <a:t> </a:t>
            </a:r>
            <a:r>
              <a:rPr altLang="en-GB" sz="3200" lang="en-US"/>
              <a:t>a</a:t>
            </a:r>
            <a:r>
              <a:rPr altLang="en-GB" sz="3200" lang="en-US"/>
              <a:t>n</a:t>
            </a:r>
            <a:r>
              <a:rPr altLang="en-GB" sz="3200" lang="en-US"/>
              <a:t>d</a:t>
            </a:r>
            <a:r>
              <a:rPr altLang="en-GB" sz="3200" lang="en-US"/>
              <a:t> </a:t>
            </a:r>
            <a:r>
              <a:rPr altLang="en-GB" sz="3200" lang="en-US"/>
              <a:t>d</a:t>
            </a:r>
            <a:r>
              <a:rPr altLang="en-GB" sz="3200" lang="en-US"/>
              <a:t>e</a:t>
            </a:r>
            <a:r>
              <a:rPr altLang="en-GB" sz="3200" lang="en-US"/>
              <a:t>v</a:t>
            </a:r>
            <a:r>
              <a:rPr altLang="en-GB" sz="3200" lang="en-US"/>
              <a:t>e</a:t>
            </a:r>
            <a:r>
              <a:rPr altLang="en-GB" sz="3200" lang="en-US"/>
              <a:t>l</a:t>
            </a:r>
            <a:r>
              <a:rPr altLang="en-GB" sz="3200" lang="en-US"/>
              <a:t>o</a:t>
            </a:r>
            <a:r>
              <a:rPr altLang="en-GB" sz="3200" lang="en-US"/>
              <a:t>p</a:t>
            </a:r>
            <a:r>
              <a:rPr altLang="en-GB" sz="3200" lang="en-US"/>
              <a:t>m</a:t>
            </a:r>
            <a:r>
              <a:rPr altLang="en-GB" sz="3200" lang="en-US"/>
              <a:t>e</a:t>
            </a:r>
            <a:r>
              <a:rPr altLang="en-GB" sz="3200" lang="en-US"/>
              <a:t>n</a:t>
            </a:r>
            <a:r>
              <a:rPr altLang="en-GB" sz="3200" lang="en-US"/>
              <a:t>t</a:t>
            </a:r>
            <a:r>
              <a:rPr altLang="en-GB" sz="3200" lang="en-US"/>
              <a:t> </a:t>
            </a:r>
            <a:r>
              <a:rPr altLang="en-GB" sz="3200" lang="en-US"/>
              <a:t>o</a:t>
            </a:r>
            <a:r>
              <a:rPr altLang="en-GB" sz="3200" lang="en-US"/>
              <a:t>f</a:t>
            </a:r>
            <a:r>
              <a:rPr altLang="en-GB" sz="3200" lang="en-US"/>
              <a:t> </a:t>
            </a:r>
            <a:r>
              <a:rPr altLang="en-GB" sz="3200" lang="en-US"/>
              <a:t>i</a:t>
            </a:r>
            <a:r>
              <a:rPr altLang="en-GB" sz="3200" lang="en-US"/>
              <a:t>n</a:t>
            </a:r>
            <a:r>
              <a:rPr altLang="en-GB" sz="3200" lang="en-US"/>
              <a:t>d</a:t>
            </a:r>
            <a:r>
              <a:rPr altLang="en-GB" sz="3200" lang="en-US"/>
              <a:t>u</a:t>
            </a:r>
            <a:r>
              <a:rPr altLang="en-GB" sz="3200" lang="en-US"/>
              <a:t>s</a:t>
            </a:r>
            <a:r>
              <a:rPr altLang="en-GB" sz="3200" lang="en-US"/>
              <a:t>t</a:t>
            </a:r>
            <a:r>
              <a:rPr altLang="en-GB" sz="3200" lang="en-US"/>
              <a:t>r</a:t>
            </a:r>
            <a:r>
              <a:rPr altLang="en-GB" sz="3200" lang="en-US"/>
              <a:t>i</a:t>
            </a:r>
            <a:r>
              <a:rPr altLang="en-GB" sz="3200" lang="en-US"/>
              <a:t>e</a:t>
            </a:r>
            <a:r>
              <a:rPr altLang="en-GB" sz="3200" lang="en-US"/>
              <a:t>s</a:t>
            </a:r>
            <a:r>
              <a:rPr altLang="en-GB" sz="3200" lang="en-US"/>
              <a:t>?</a:t>
            </a:r>
            <a:endParaRPr sz="3200"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sz="3200" lang="en-US"/>
              <a:t>F</a:t>
            </a:r>
            <a:r>
              <a:rPr altLang="en-GB" sz="3200" lang="en-US"/>
              <a:t>i</a:t>
            </a:r>
            <a:r>
              <a:rPr altLang="en-GB" sz="3200" lang="en-US"/>
              <a:t>l</a:t>
            </a:r>
            <a:r>
              <a:rPr altLang="en-GB" sz="3200" lang="en-US"/>
              <a:t>l</a:t>
            </a:r>
            <a:r>
              <a:rPr altLang="en-GB" sz="3200" lang="en-US"/>
              <a:t> </a:t>
            </a:r>
            <a:r>
              <a:rPr altLang="en-GB" sz="3200" lang="en-US"/>
              <a:t>i</a:t>
            </a:r>
            <a:r>
              <a:rPr altLang="en-GB" sz="3200" lang="en-US"/>
              <a:t>n</a:t>
            </a:r>
            <a:r>
              <a:rPr altLang="en-GB" sz="3200" lang="en-US"/>
              <a:t> </a:t>
            </a:r>
            <a:r>
              <a:rPr altLang="en-GB" sz="3200" lang="en-US"/>
              <a:t>t</a:t>
            </a:r>
            <a:r>
              <a:rPr altLang="en-GB" sz="3200" lang="en-US"/>
              <a:t>h</a:t>
            </a:r>
            <a:r>
              <a:rPr altLang="en-GB" sz="3200" lang="en-US"/>
              <a:t>e</a:t>
            </a:r>
            <a:r>
              <a:rPr altLang="en-GB" sz="3200" lang="en-US"/>
              <a:t> </a:t>
            </a:r>
            <a:r>
              <a:rPr altLang="en-GB" sz="3200" lang="en-US"/>
              <a:t>b</a:t>
            </a:r>
            <a:r>
              <a:rPr altLang="en-GB" sz="3200" lang="en-US"/>
              <a:t>l</a:t>
            </a:r>
            <a:r>
              <a:rPr altLang="en-GB" sz="3200" lang="en-US"/>
              <a:t>a</a:t>
            </a:r>
            <a:r>
              <a:rPr altLang="en-GB" sz="3200" lang="en-US"/>
              <a:t>n</a:t>
            </a:r>
            <a:r>
              <a:rPr altLang="en-GB" sz="3200" lang="en-US"/>
              <a:t>k</a:t>
            </a:r>
            <a:r>
              <a:rPr altLang="en-GB" sz="3200" lang="en-US"/>
              <a:t>s</a:t>
            </a:r>
            <a:r>
              <a:rPr altLang="en-GB" sz="3200" lang="en-US"/>
              <a:t>: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C</a:t>
            </a:r>
            <a:r>
              <a:rPr altLang="en-GB" b="1" lang="en-US"/>
              <a:t>o</a:t>
            </a:r>
            <a:r>
              <a:rPr altLang="en-GB" b="1" lang="en-US"/>
              <a:t>i</a:t>
            </a:r>
            <a:r>
              <a:rPr altLang="en-GB" b="1" lang="en-US"/>
              <a:t>m</a:t>
            </a:r>
            <a:r>
              <a:rPr altLang="en-GB" b="1" lang="en-US"/>
              <a:t>b</a:t>
            </a:r>
            <a:r>
              <a:rPr altLang="en-GB" b="1" lang="en-US"/>
              <a:t>a</a:t>
            </a:r>
            <a:r>
              <a:rPr altLang="en-GB" b="1" lang="en-US"/>
              <a:t>t</a:t>
            </a:r>
            <a:r>
              <a:rPr altLang="en-GB" b="1" lang="en-US"/>
              <a:t>o</a:t>
            </a:r>
            <a:r>
              <a:rPr altLang="en-GB" b="1" lang="en-US"/>
              <a:t>r</a:t>
            </a:r>
            <a:r>
              <a:rPr altLang="en-GB" b="1" lang="en-US"/>
              <a:t>e</a:t>
            </a:r>
            <a:endParaRPr lang="en-GB"/>
          </a:p>
          <a:p>
            <a:pPr indent="0" marL="0">
              <a:buNone/>
            </a:pPr>
            <a:r>
              <a:rPr altLang="en-GB" b="0" lang="en-US"/>
              <a:t>2</a:t>
            </a:r>
            <a:r>
              <a:rPr altLang="en-GB" b="0" lang="en-US"/>
              <a:t>.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l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g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d</a:t>
            </a:r>
            <a:r>
              <a:rPr altLang="en-GB" b="0" lang="en-US"/>
              <a:t>u</a:t>
            </a:r>
            <a:r>
              <a:rPr altLang="en-GB" b="0" lang="en-US"/>
              <a:t>c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f</a:t>
            </a:r>
            <a:r>
              <a:rPr altLang="en-GB" b="0" lang="en-US"/>
              <a:t> </a:t>
            </a:r>
            <a:r>
              <a:rPr altLang="en-GB" b="0" lang="en-US"/>
              <a:t>j</a:t>
            </a:r>
            <a:r>
              <a:rPr altLang="en-GB" b="0" lang="en-US"/>
              <a:t>u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l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I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r>
              <a:rPr altLang="en-GB" b="1" lang="en-US"/>
              <a:t>i</a:t>
            </a:r>
            <a:r>
              <a:rPr altLang="en-GB" b="1" lang="en-US"/>
              <a:t>a</a:t>
            </a:r>
            <a:endParaRPr lang="en-GB"/>
          </a:p>
          <a:p>
            <a:pPr indent="0" marL="0">
              <a:buNone/>
            </a:pPr>
            <a:r>
              <a:rPr altLang="en-GB" b="0" lang="en-US"/>
              <a:t>3</a:t>
            </a:r>
            <a:r>
              <a:rPr altLang="en-GB" b="0" lang="en-US"/>
              <a:t>.</a:t>
            </a:r>
            <a:r>
              <a:rPr altLang="en-GB" b="0" lang="en-US"/>
              <a:t>S</a:t>
            </a:r>
            <a:r>
              <a:rPr altLang="en-GB" b="0" lang="en-US"/>
              <a:t>i</a:t>
            </a:r>
            <a:r>
              <a:rPr altLang="en-GB" b="0" lang="en-US"/>
              <a:t>l</a:t>
            </a:r>
            <a:r>
              <a:rPr altLang="en-GB" b="0" lang="en-US"/>
              <a:t>k</a:t>
            </a:r>
            <a:r>
              <a:rPr altLang="en-GB" b="0" lang="en-US"/>
              <a:t>w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m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u</a:t>
            </a:r>
            <a:r>
              <a:rPr altLang="en-GB" b="0" lang="en-US"/>
              <a:t>l</a:t>
            </a:r>
            <a:r>
              <a:rPr altLang="en-GB" b="0" lang="en-US"/>
              <a:t>b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r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m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g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w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K</a:t>
            </a:r>
            <a:r>
              <a:rPr altLang="en-GB" b="1" lang="en-US"/>
              <a:t>a</a:t>
            </a:r>
            <a:r>
              <a:rPr altLang="en-GB" b="1" lang="en-US"/>
              <a:t>r</a:t>
            </a:r>
            <a:r>
              <a:rPr altLang="en-GB" b="1" lang="en-US"/>
              <a:t>n</a:t>
            </a:r>
            <a:r>
              <a:rPr altLang="en-GB" b="1" lang="en-US"/>
              <a:t>a</a:t>
            </a:r>
            <a:r>
              <a:rPr altLang="en-GB" b="1" lang="en-US"/>
              <a:t>t</a:t>
            </a:r>
            <a:r>
              <a:rPr altLang="en-GB" b="1" lang="en-US"/>
              <a:t>a</a:t>
            </a:r>
            <a:r>
              <a:rPr altLang="en-GB" b="1" lang="en-US"/>
              <a:t>k</a:t>
            </a:r>
            <a:r>
              <a:rPr altLang="en-GB" b="1" lang="en-US"/>
              <a:t>a</a:t>
            </a:r>
            <a:endParaRPr lang="en-GB"/>
          </a:p>
          <a:p>
            <a:pPr indent="0" marL="0">
              <a:buNone/>
            </a:pPr>
            <a:r>
              <a:rPr altLang="en-GB" b="0" lang="en-US"/>
              <a:t>4</a:t>
            </a:r>
            <a:r>
              <a:rPr altLang="en-GB" b="0" lang="en-US"/>
              <a:t>.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a</a:t>
            </a:r>
            <a:r>
              <a:rPr altLang="en-GB" b="0" lang="en-US"/>
              <a:t>m</a:t>
            </a:r>
            <a:r>
              <a:rPr altLang="en-GB" b="0" lang="en-US"/>
              <a:t>i</a:t>
            </a:r>
            <a:r>
              <a:rPr altLang="en-GB" b="0" lang="en-US"/>
              <a:t>l</a:t>
            </a:r>
            <a:r>
              <a:rPr altLang="en-GB" b="0" lang="en-US"/>
              <a:t> </a:t>
            </a:r>
            <a:r>
              <a:rPr altLang="en-GB" b="0" lang="en-US"/>
              <a:t>N</a:t>
            </a:r>
            <a:r>
              <a:rPr altLang="en-GB" b="0" lang="en-US"/>
              <a:t>a</a:t>
            </a:r>
            <a:r>
              <a:rPr altLang="en-GB" b="0" lang="en-US"/>
              <a:t>d</a:t>
            </a:r>
            <a:r>
              <a:rPr altLang="en-GB" b="0" lang="en-US"/>
              <a:t>u</a:t>
            </a:r>
            <a:r>
              <a:rPr altLang="en-GB" b="0" lang="en-US"/>
              <a:t>w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v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l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S</a:t>
            </a:r>
            <a:r>
              <a:rPr altLang="en-GB" b="1" lang="en-US"/>
              <a:t>a</a:t>
            </a:r>
            <a:r>
              <a:rPr altLang="en-GB" b="1" lang="en-US"/>
              <a:t>l</a:t>
            </a:r>
            <a:r>
              <a:rPr altLang="en-GB" b="1" lang="en-US"/>
              <a:t>e</a:t>
            </a:r>
            <a:r>
              <a:rPr altLang="en-GB" b="1" lang="en-US"/>
              <a:t>m</a:t>
            </a:r>
            <a:endParaRPr lang="en-GB"/>
          </a:p>
          <a:p>
            <a:pPr indent="0" marL="0">
              <a:buNone/>
            </a:pPr>
            <a:r>
              <a:rPr altLang="en-GB" b="0" lang="en-US"/>
              <a:t>5</a:t>
            </a:r>
            <a:r>
              <a:rPr altLang="en-GB" b="0" lang="en-US"/>
              <a:t>.</a:t>
            </a:r>
            <a:r>
              <a:rPr altLang="en-GB" b="0" lang="en-US"/>
              <a:t>L</a:t>
            </a:r>
            <a:r>
              <a:rPr altLang="en-GB" b="0" lang="en-US"/>
              <a:t>o</a:t>
            </a:r>
            <a:r>
              <a:rPr altLang="en-GB" b="0" lang="en-US"/>
              <a:t>c</a:t>
            </a:r>
            <a:r>
              <a:rPr altLang="en-GB" b="0" lang="en-US"/>
              <a:t>o</a:t>
            </a:r>
            <a:r>
              <a:rPr altLang="en-GB" b="0" lang="en-US"/>
              <a:t>m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v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u</a:t>
            </a:r>
            <a:r>
              <a:rPr altLang="en-GB" b="0" lang="en-US"/>
              <a:t>f</a:t>
            </a:r>
            <a:r>
              <a:rPr altLang="en-GB" b="0" lang="en-US"/>
              <a:t>a</a:t>
            </a:r>
            <a:r>
              <a:rPr altLang="en-GB" b="0" lang="en-US"/>
              <a:t>c</a:t>
            </a:r>
            <a:r>
              <a:rPr altLang="en-GB" b="0" lang="en-US"/>
              <a:t>t</a:t>
            </a:r>
            <a:r>
              <a:rPr altLang="en-GB" b="0" lang="en-US"/>
              <a:t>u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_</a:t>
            </a:r>
            <a:r>
              <a:rPr altLang="en-GB" b="0" lang="en-US"/>
              <a:t>.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C</a:t>
            </a:r>
            <a:r>
              <a:rPr altLang="en-GB" b="1" lang="en-US"/>
              <a:t>h</a:t>
            </a:r>
            <a:r>
              <a:rPr altLang="en-GB" b="1" lang="en-US"/>
              <a:t>i</a:t>
            </a:r>
            <a:r>
              <a:rPr altLang="en-GB" b="1" lang="en-US"/>
              <a:t>t</a:t>
            </a:r>
            <a:r>
              <a:rPr altLang="en-GB" b="1" lang="en-US"/>
              <a:t>t</a:t>
            </a:r>
            <a:r>
              <a:rPr altLang="en-GB" b="1" lang="en-US"/>
              <a:t>a</a:t>
            </a:r>
            <a:r>
              <a:rPr altLang="en-GB" b="1" lang="en-US"/>
              <a:t>r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j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2020-08-29T04:24:19Z</dcterms:modified>
</cp:coreProperties>
</file>