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0" r:id="rId3"/>
    <p:sldId id="262" r:id="rId4"/>
    <p:sldId id="263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1</a:t>
            </a:r>
            <a:r>
              <a:rPr altLang="en-GB" lang="en-US"/>
              <a:t>9</a:t>
            </a:r>
            <a:r>
              <a:rPr altLang="en-GB" lang="en-US"/>
              <a:t> </a:t>
            </a:r>
            <a:r>
              <a:rPr altLang="en-GB" lang="en-US"/>
              <a:t>September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ial</a:t>
            </a:r>
            <a:r>
              <a:rPr altLang="en-GB" lang="en-US"/>
              <a:t> </a:t>
            </a:r>
            <a:r>
              <a:rPr altLang="en-GB" lang="en-US"/>
              <a:t>Studies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4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sz="3600" lang="en-US">
                <a:solidFill>
                  <a:srgbClr val="BF0000"/>
                </a:solidFill>
              </a:rPr>
              <a:t>L</a:t>
            </a:r>
            <a:r>
              <a:rPr altLang="en-GB" sz="3600" lang="en-US">
                <a:solidFill>
                  <a:srgbClr val="BF0000"/>
                </a:solidFill>
              </a:rPr>
              <a:t>e</a:t>
            </a:r>
            <a:r>
              <a:rPr altLang="en-GB" sz="3600" lang="en-US">
                <a:solidFill>
                  <a:srgbClr val="BF0000"/>
                </a:solidFill>
              </a:rPr>
              <a:t>s</a:t>
            </a:r>
            <a:r>
              <a:rPr altLang="en-GB" sz="3600" lang="en-US">
                <a:solidFill>
                  <a:srgbClr val="BF0000"/>
                </a:solidFill>
              </a:rPr>
              <a:t>s</a:t>
            </a:r>
            <a:r>
              <a:rPr altLang="en-GB" sz="3600" lang="en-US">
                <a:solidFill>
                  <a:srgbClr val="BF0000"/>
                </a:solidFill>
              </a:rPr>
              <a:t>o</a:t>
            </a:r>
            <a:r>
              <a:rPr altLang="en-GB" sz="3600" lang="en-US">
                <a:solidFill>
                  <a:srgbClr val="BF0000"/>
                </a:solidFill>
              </a:rPr>
              <a:t>n</a:t>
            </a:r>
            <a:endParaRPr altLang="zh-CN" sz="3600" lang="en-US">
              <a:solidFill>
                <a:srgbClr val="BF0000"/>
              </a:solidFill>
            </a:endParaRPr>
          </a:p>
          <a:p>
            <a:r>
              <a:rPr altLang="en-GB" sz="3600" lang="en-US">
                <a:solidFill>
                  <a:srgbClr val="BF0000"/>
                </a:solidFill>
              </a:rPr>
              <a:t>A</a:t>
            </a:r>
            <a:r>
              <a:rPr altLang="en-GB" sz="3600" lang="en-US">
                <a:solidFill>
                  <a:srgbClr val="BF0000"/>
                </a:solidFill>
              </a:rPr>
              <a:t>g</a:t>
            </a:r>
            <a:r>
              <a:rPr altLang="en-GB" sz="3600" lang="en-US">
                <a:solidFill>
                  <a:srgbClr val="BF0000"/>
                </a:solidFill>
              </a:rPr>
              <a:t>r</a:t>
            </a:r>
            <a:r>
              <a:rPr altLang="en-GB" sz="3600" lang="en-US">
                <a:solidFill>
                  <a:srgbClr val="BF0000"/>
                </a:solidFill>
              </a:rPr>
              <a:t>i</a:t>
            </a:r>
            <a:r>
              <a:rPr altLang="en-GB" sz="3600" lang="en-US">
                <a:solidFill>
                  <a:srgbClr val="BF0000"/>
                </a:solidFill>
              </a:rPr>
              <a:t>c</a:t>
            </a:r>
            <a:r>
              <a:rPr altLang="en-GB" sz="3600" lang="en-US">
                <a:solidFill>
                  <a:srgbClr val="BF0000"/>
                </a:solidFill>
              </a:rPr>
              <a:t>ulture</a:t>
            </a:r>
            <a:endParaRPr altLang="zh-CN" sz="3600" lang="en-US">
              <a:solidFill>
                <a:srgbClr val="B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Write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se</a:t>
            </a:r>
            <a:r>
              <a:rPr altLang="en-GB" lang="en-US"/>
              <a:t> 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p>
            <a:pPr indent="0" marL="0">
              <a:buNone/>
            </a:pPr>
            <a:r>
              <a:rPr altLang="en-GB" sz="3600" lang="en-US"/>
              <a:t>1</a:t>
            </a:r>
            <a:r>
              <a:rPr altLang="en-GB" sz="3600" lang="en-US"/>
              <a:t>.</a:t>
            </a:r>
            <a:r>
              <a:rPr altLang="en-GB" sz="3600" lang="en-US"/>
              <a:t>T</a:t>
            </a:r>
            <a:r>
              <a:rPr altLang="en-GB" sz="3600" lang="en-US"/>
              <a:t>h</a:t>
            </a:r>
            <a:r>
              <a:rPr altLang="en-GB" sz="3600" lang="en-US"/>
              <a:t>e</a:t>
            </a:r>
            <a:r>
              <a:rPr altLang="en-GB" sz="3600" lang="en-US"/>
              <a:t> </a:t>
            </a:r>
            <a:r>
              <a:rPr altLang="en-GB" sz="3600" lang="en-US"/>
              <a:t>p</a:t>
            </a:r>
            <a:r>
              <a:rPr altLang="en-GB" sz="3600" lang="en-US"/>
              <a:t>l</a:t>
            </a:r>
            <a:r>
              <a:rPr altLang="en-GB" sz="3600" lang="en-US"/>
              <a:t>a</a:t>
            </a:r>
            <a:r>
              <a:rPr altLang="en-GB" sz="3600" lang="en-US"/>
              <a:t>n</a:t>
            </a:r>
            <a:r>
              <a:rPr altLang="en-GB" sz="3600" lang="en-US"/>
              <a:t>t</a:t>
            </a:r>
            <a:r>
              <a:rPr altLang="en-GB" sz="3600" lang="en-US"/>
              <a:t>a</a:t>
            </a:r>
            <a:r>
              <a:rPr altLang="en-GB" sz="3600" lang="en-US"/>
              <a:t>t</a:t>
            </a:r>
            <a:r>
              <a:rPr altLang="en-GB" sz="3600" lang="en-US"/>
              <a:t>i</a:t>
            </a:r>
            <a:r>
              <a:rPr altLang="en-GB" sz="3600" lang="en-US"/>
              <a:t>o</a:t>
            </a:r>
            <a:r>
              <a:rPr altLang="en-GB" sz="3600" lang="en-US"/>
              <a:t>n</a:t>
            </a:r>
            <a:r>
              <a:rPr altLang="en-GB" sz="3600" lang="en-US"/>
              <a:t> </a:t>
            </a:r>
            <a:r>
              <a:rPr altLang="en-GB" sz="3600" lang="en-US"/>
              <a:t>c</a:t>
            </a:r>
            <a:r>
              <a:rPr altLang="en-GB" sz="3600" lang="en-US"/>
              <a:t>r</a:t>
            </a:r>
            <a:r>
              <a:rPr altLang="en-GB" sz="3600" lang="en-US"/>
              <a:t>o</a:t>
            </a:r>
            <a:r>
              <a:rPr altLang="en-GB" sz="3600" lang="en-US"/>
              <a:t>p</a:t>
            </a:r>
            <a:r>
              <a:rPr altLang="en-GB" sz="3600" lang="en-US"/>
              <a:t>s</a:t>
            </a:r>
            <a:r>
              <a:rPr altLang="en-GB" sz="3600" lang="en-US"/>
              <a:t> </a:t>
            </a:r>
            <a:r>
              <a:rPr altLang="en-GB" sz="3600" lang="en-US"/>
              <a:t>a</a:t>
            </a:r>
            <a:r>
              <a:rPr altLang="en-GB" sz="3600" lang="en-US"/>
              <a:t>r</a:t>
            </a:r>
            <a:r>
              <a:rPr altLang="en-GB" sz="3600" lang="en-US"/>
              <a:t>e</a:t>
            </a:r>
            <a:r>
              <a:rPr altLang="en-GB" sz="3600" lang="en-US"/>
              <a:t> </a:t>
            </a:r>
            <a:r>
              <a:rPr altLang="en-GB" sz="3600" lang="en-US"/>
              <a:t>c</a:t>
            </a:r>
            <a:r>
              <a:rPr altLang="en-GB" sz="3600" lang="en-US"/>
              <a:t>o</a:t>
            </a:r>
            <a:r>
              <a:rPr altLang="en-GB" sz="3600" lang="en-US"/>
              <a:t>f</a:t>
            </a:r>
            <a:r>
              <a:rPr altLang="en-GB" sz="3600" lang="en-US"/>
              <a:t>f</a:t>
            </a:r>
            <a:r>
              <a:rPr altLang="en-GB" sz="3600" lang="en-US"/>
              <a:t>e</a:t>
            </a:r>
            <a:r>
              <a:rPr altLang="en-GB" sz="3600" lang="en-US"/>
              <a:t>e</a:t>
            </a:r>
            <a:r>
              <a:rPr altLang="en-GB" sz="3600" lang="en-US"/>
              <a:t>,</a:t>
            </a:r>
            <a:r>
              <a:rPr altLang="en-GB" sz="3600" lang="en-US"/>
              <a:t>t</a:t>
            </a:r>
            <a:r>
              <a:rPr altLang="en-GB" sz="3600" lang="en-US"/>
              <a:t>e</a:t>
            </a:r>
            <a:r>
              <a:rPr altLang="en-GB" sz="3600" lang="en-US"/>
              <a:t>a</a:t>
            </a:r>
            <a:r>
              <a:rPr altLang="en-GB" sz="3600" lang="en-US"/>
              <a:t> </a:t>
            </a:r>
            <a:r>
              <a:rPr altLang="en-GB" sz="3600" lang="en-US"/>
              <a:t>a</a:t>
            </a:r>
            <a:r>
              <a:rPr altLang="en-GB" sz="3600" lang="en-US"/>
              <a:t>n</a:t>
            </a:r>
            <a:r>
              <a:rPr altLang="en-GB" sz="3600" lang="en-US"/>
              <a:t>d</a:t>
            </a:r>
            <a:r>
              <a:rPr altLang="en-GB" sz="3600" lang="en-US"/>
              <a:t> </a:t>
            </a:r>
            <a:r>
              <a:rPr altLang="en-GB" sz="3600" lang="en-US"/>
              <a:t>r</a:t>
            </a:r>
            <a:r>
              <a:rPr altLang="en-GB" sz="3600" lang="en-US"/>
              <a:t>u</a:t>
            </a:r>
            <a:r>
              <a:rPr altLang="en-GB" sz="3600" lang="en-US"/>
              <a:t>b</a:t>
            </a:r>
            <a:r>
              <a:rPr altLang="en-GB" sz="3600" lang="en-US"/>
              <a:t>b</a:t>
            </a:r>
            <a:r>
              <a:rPr altLang="en-GB" sz="3600" lang="en-US"/>
              <a:t>e</a:t>
            </a:r>
            <a:r>
              <a:rPr altLang="en-GB" sz="3600" lang="en-US"/>
              <a:t>r</a:t>
            </a:r>
            <a:r>
              <a:rPr altLang="en-GB" sz="3600" lang="en-US"/>
              <a:t>.</a:t>
            </a:r>
            <a:r>
              <a:rPr altLang="en-GB" sz="3600" lang="en-US"/>
              <a:t>(</a:t>
            </a:r>
            <a:r>
              <a:rPr altLang="en-GB" sz="3600" lang="en-US"/>
              <a:t>T</a:t>
            </a:r>
            <a:r>
              <a:rPr altLang="en-GB" sz="3600" lang="en-US"/>
              <a:t>)</a:t>
            </a:r>
            <a:endParaRPr lang="en-GB"/>
          </a:p>
          <a:p>
            <a:pPr indent="0" marL="0">
              <a:buNone/>
            </a:pPr>
            <a:r>
              <a:rPr altLang="en-GB" sz="3600" lang="en-US"/>
              <a:t>2</a:t>
            </a:r>
            <a:r>
              <a:rPr altLang="en-GB" sz="3600" lang="en-US"/>
              <a:t>.</a:t>
            </a:r>
            <a:r>
              <a:rPr altLang="en-GB" sz="3600" lang="en-US"/>
              <a:t>R</a:t>
            </a:r>
            <a:r>
              <a:rPr altLang="en-GB" sz="3600" lang="en-US"/>
              <a:t>i</a:t>
            </a:r>
            <a:r>
              <a:rPr altLang="en-GB" sz="3600" lang="en-US"/>
              <a:t>c</a:t>
            </a:r>
            <a:r>
              <a:rPr altLang="en-GB" sz="3600" lang="en-US"/>
              <a:t>e</a:t>
            </a:r>
            <a:r>
              <a:rPr altLang="en-GB" sz="3600" lang="en-US"/>
              <a:t> </a:t>
            </a:r>
            <a:r>
              <a:rPr altLang="en-GB" sz="3600" lang="en-US"/>
              <a:t>r</a:t>
            </a:r>
            <a:r>
              <a:rPr altLang="en-GB" sz="3600" lang="en-US"/>
              <a:t>e</a:t>
            </a:r>
            <a:r>
              <a:rPr altLang="en-GB" sz="3600" lang="en-US"/>
              <a:t>q</a:t>
            </a:r>
            <a:r>
              <a:rPr altLang="en-GB" sz="3600" lang="en-US"/>
              <a:t>u</a:t>
            </a:r>
            <a:r>
              <a:rPr altLang="en-GB" sz="3600" lang="en-US"/>
              <a:t>ire</a:t>
            </a:r>
            <a:r>
              <a:rPr altLang="en-GB" sz="3600" lang="en-US"/>
              <a:t>s</a:t>
            </a:r>
            <a:r>
              <a:rPr altLang="en-GB" sz="3600" lang="en-US"/>
              <a:t> </a:t>
            </a:r>
            <a:r>
              <a:rPr altLang="en-GB" sz="3600" lang="en-US"/>
              <a:t>h</a:t>
            </a:r>
            <a:r>
              <a:rPr altLang="en-GB" sz="3600" lang="en-US"/>
              <a:t>i</a:t>
            </a:r>
            <a:r>
              <a:rPr altLang="en-GB" sz="3600" lang="en-US"/>
              <a:t>g</a:t>
            </a:r>
            <a:r>
              <a:rPr altLang="en-GB" sz="3600" lang="en-US"/>
              <a:t>h</a:t>
            </a:r>
            <a:r>
              <a:rPr altLang="en-GB" sz="3600" lang="en-US"/>
              <a:t> </a:t>
            </a:r>
            <a:r>
              <a:rPr altLang="en-GB" sz="3600" lang="en-US"/>
              <a:t>temperature</a:t>
            </a:r>
            <a:r>
              <a:rPr altLang="en-GB" sz="3600" lang="en-US"/>
              <a:t> </a:t>
            </a:r>
            <a:r>
              <a:rPr altLang="en-GB" sz="3600" lang="en-US"/>
              <a:t>a</a:t>
            </a:r>
            <a:r>
              <a:rPr altLang="en-GB" sz="3600" lang="en-US"/>
              <a:t>n</a:t>
            </a:r>
            <a:r>
              <a:rPr altLang="en-GB" sz="3600" lang="en-US"/>
              <a:t>d</a:t>
            </a:r>
            <a:r>
              <a:rPr altLang="en-GB" sz="3600" lang="en-US"/>
              <a:t> </a:t>
            </a:r>
            <a:r>
              <a:rPr altLang="en-GB" sz="3600" lang="en-US"/>
              <a:t>p</a:t>
            </a:r>
            <a:r>
              <a:rPr altLang="en-GB" sz="3600" lang="en-US"/>
              <a:t>l</a:t>
            </a:r>
            <a:r>
              <a:rPr altLang="en-GB" sz="3600" lang="en-US"/>
              <a:t>e</a:t>
            </a:r>
            <a:r>
              <a:rPr altLang="en-GB" sz="3600" lang="en-US"/>
              <a:t>n</a:t>
            </a:r>
            <a:r>
              <a:rPr altLang="en-GB" sz="3600" lang="en-US"/>
              <a:t>t</a:t>
            </a:r>
            <a:r>
              <a:rPr altLang="en-GB" sz="3600" lang="en-US"/>
              <a:t>y</a:t>
            </a:r>
            <a:r>
              <a:rPr altLang="en-GB" sz="3600" lang="en-US"/>
              <a:t> </a:t>
            </a:r>
            <a:r>
              <a:rPr altLang="en-GB" sz="3600" lang="en-US"/>
              <a:t>o</a:t>
            </a:r>
            <a:r>
              <a:rPr altLang="en-GB" sz="3600" lang="en-US"/>
              <a:t>f</a:t>
            </a:r>
            <a:r>
              <a:rPr altLang="en-GB" sz="3600" lang="en-US"/>
              <a:t> </a:t>
            </a:r>
            <a:r>
              <a:rPr altLang="en-GB" sz="3600" lang="en-US"/>
              <a:t>w</a:t>
            </a:r>
            <a:r>
              <a:rPr altLang="en-GB" sz="3600" lang="en-US"/>
              <a:t>a</a:t>
            </a:r>
            <a:r>
              <a:rPr altLang="en-GB" sz="3600" lang="en-US"/>
              <a:t>t</a:t>
            </a:r>
            <a:r>
              <a:rPr altLang="en-GB" sz="3600" lang="en-US"/>
              <a:t>e</a:t>
            </a:r>
            <a:r>
              <a:rPr altLang="en-GB" sz="3600" lang="en-US"/>
              <a:t>r</a:t>
            </a:r>
            <a:r>
              <a:rPr altLang="en-GB" sz="3600" lang="en-US"/>
              <a:t>.</a:t>
            </a:r>
            <a:r>
              <a:rPr altLang="en-GB" sz="3600" lang="en-US"/>
              <a:t> </a:t>
            </a:r>
            <a:r>
              <a:rPr altLang="en-GB" sz="3600" lang="en-US"/>
              <a:t>(</a:t>
            </a:r>
            <a:r>
              <a:rPr altLang="en-GB" sz="3600" lang="en-US"/>
              <a:t>T</a:t>
            </a:r>
            <a:r>
              <a:rPr altLang="en-GB" sz="3600" lang="en-US"/>
              <a:t>)</a:t>
            </a:r>
            <a:endParaRPr lang="en-GB"/>
          </a:p>
          <a:p>
            <a:pPr indent="0" marL="0">
              <a:buNone/>
            </a:pPr>
            <a:r>
              <a:rPr altLang="en-GB" sz="3600" lang="en-US"/>
              <a:t>3</a:t>
            </a:r>
            <a:r>
              <a:rPr altLang="en-GB" sz="3600" lang="en-US"/>
              <a:t>.</a:t>
            </a:r>
            <a:r>
              <a:rPr altLang="en-GB" sz="3600" lang="en-US"/>
              <a:t>T</a:t>
            </a:r>
            <a:r>
              <a:rPr altLang="en-GB" sz="3600" lang="en-US"/>
              <a:t>h</a:t>
            </a:r>
            <a:r>
              <a:rPr altLang="en-GB" sz="3600" lang="en-US"/>
              <a:t>e</a:t>
            </a:r>
            <a:r>
              <a:rPr altLang="en-GB" sz="3600" lang="en-US"/>
              <a:t> </a:t>
            </a:r>
            <a:r>
              <a:rPr altLang="en-GB" sz="3600" lang="en-US"/>
              <a:t>j</a:t>
            </a:r>
            <a:r>
              <a:rPr altLang="en-GB" sz="3600" lang="en-US"/>
              <a:t>u</a:t>
            </a:r>
            <a:r>
              <a:rPr altLang="en-GB" sz="3600" lang="en-US"/>
              <a:t>t</a:t>
            </a:r>
            <a:r>
              <a:rPr altLang="en-GB" sz="3600" lang="en-US"/>
              <a:t>e</a:t>
            </a:r>
            <a:r>
              <a:rPr altLang="en-GB" sz="3600" lang="en-US"/>
              <a:t> </a:t>
            </a:r>
            <a:r>
              <a:rPr altLang="en-GB" sz="3600" lang="en-US"/>
              <a:t>i</a:t>
            </a:r>
            <a:r>
              <a:rPr altLang="en-GB" sz="3600" lang="en-US"/>
              <a:t>s</a:t>
            </a:r>
            <a:r>
              <a:rPr altLang="en-GB" sz="3600" lang="en-US"/>
              <a:t> </a:t>
            </a:r>
            <a:r>
              <a:rPr altLang="en-GB" sz="3600" lang="en-US"/>
              <a:t>c</a:t>
            </a:r>
            <a:r>
              <a:rPr altLang="en-GB" sz="3600" lang="en-US"/>
              <a:t>a</a:t>
            </a:r>
            <a:r>
              <a:rPr altLang="en-GB" sz="3600" lang="en-US"/>
              <a:t>l</a:t>
            </a:r>
            <a:r>
              <a:rPr altLang="en-GB" sz="3600" lang="en-US"/>
              <a:t>l</a:t>
            </a:r>
            <a:r>
              <a:rPr altLang="en-GB" sz="3600" lang="en-US"/>
              <a:t>e</a:t>
            </a:r>
            <a:r>
              <a:rPr altLang="en-GB" sz="3600" lang="en-US"/>
              <a:t>d</a:t>
            </a:r>
            <a:r>
              <a:rPr altLang="en-GB" sz="3600" lang="en-US"/>
              <a:t> </a:t>
            </a:r>
            <a:r>
              <a:rPr altLang="en-GB" sz="3600" lang="en-US"/>
              <a:t>t</a:t>
            </a:r>
            <a:r>
              <a:rPr altLang="en-GB" sz="3600" lang="en-US"/>
              <a:t>h</a:t>
            </a:r>
            <a:r>
              <a:rPr altLang="en-GB" sz="3600" lang="en-US"/>
              <a:t>e</a:t>
            </a:r>
            <a:r>
              <a:rPr altLang="en-GB" sz="3600" lang="en-US"/>
              <a:t> </a:t>
            </a:r>
            <a:r>
              <a:rPr altLang="en-GB" sz="3600" lang="en-US"/>
              <a:t>k</a:t>
            </a:r>
            <a:r>
              <a:rPr altLang="en-GB" sz="3600" lang="en-US"/>
              <a:t>i</a:t>
            </a:r>
            <a:r>
              <a:rPr altLang="en-GB" sz="3600" lang="en-US"/>
              <a:t>n</a:t>
            </a:r>
            <a:r>
              <a:rPr altLang="en-GB" sz="3600" lang="en-US"/>
              <a:t>g</a:t>
            </a:r>
            <a:r>
              <a:rPr altLang="en-GB" sz="3600" lang="en-US"/>
              <a:t> </a:t>
            </a:r>
            <a:r>
              <a:rPr altLang="en-GB" sz="3600" lang="en-US"/>
              <a:t>o</a:t>
            </a:r>
            <a:r>
              <a:rPr altLang="en-GB" sz="3600" lang="en-US"/>
              <a:t>f</a:t>
            </a:r>
            <a:r>
              <a:rPr altLang="en-GB" sz="3600" lang="en-US"/>
              <a:t> </a:t>
            </a:r>
            <a:r>
              <a:rPr altLang="en-GB" sz="3600" lang="en-US"/>
              <a:t>f</a:t>
            </a:r>
            <a:r>
              <a:rPr altLang="en-GB" sz="3600" lang="en-US"/>
              <a:t>i</a:t>
            </a:r>
            <a:r>
              <a:rPr altLang="en-GB" sz="3600" lang="en-US"/>
              <a:t>b</a:t>
            </a:r>
            <a:r>
              <a:rPr altLang="en-GB" sz="3600" lang="en-US"/>
              <a:t>r</a:t>
            </a:r>
            <a:r>
              <a:rPr altLang="en-GB" sz="3600" lang="en-US"/>
              <a:t>e</a:t>
            </a:r>
            <a:r>
              <a:rPr altLang="en-GB" sz="3600" lang="en-US"/>
              <a:t>.</a:t>
            </a:r>
            <a:r>
              <a:rPr altLang="en-GB" sz="3600" lang="en-US"/>
              <a:t>(</a:t>
            </a:r>
            <a:r>
              <a:rPr altLang="en-GB" sz="3600" lang="en-US"/>
              <a:t>F</a:t>
            </a:r>
            <a:r>
              <a:rPr altLang="en-GB" sz="3600" lang="en-US"/>
              <a:t>)</a:t>
            </a:r>
            <a:endParaRPr lang="en-GB"/>
          </a:p>
          <a:p>
            <a:pPr indent="0" marL="0">
              <a:buNone/>
            </a:pPr>
            <a:r>
              <a:rPr altLang="en-GB" sz="3600" lang="en-US"/>
              <a:t>4</a:t>
            </a:r>
            <a:r>
              <a:rPr altLang="en-GB" sz="3600" lang="en-US"/>
              <a:t>.</a:t>
            </a:r>
            <a:r>
              <a:rPr altLang="en-GB" sz="3600" lang="en-US"/>
              <a:t>M</a:t>
            </a:r>
            <a:r>
              <a:rPr altLang="en-GB" sz="3600" lang="en-US"/>
              <a:t>u</a:t>
            </a:r>
            <a:r>
              <a:rPr altLang="en-GB" sz="3600" lang="en-US"/>
              <a:t>s</a:t>
            </a:r>
            <a:r>
              <a:rPr altLang="en-GB" sz="3600" lang="en-US"/>
              <a:t>t</a:t>
            </a:r>
            <a:r>
              <a:rPr altLang="en-GB" sz="3600" lang="en-US"/>
              <a:t>a</a:t>
            </a:r>
            <a:r>
              <a:rPr altLang="en-GB" sz="3600" lang="en-US"/>
              <a:t>r</a:t>
            </a:r>
            <a:r>
              <a:rPr altLang="en-GB" sz="3600" lang="en-US"/>
              <a:t>d</a:t>
            </a:r>
            <a:r>
              <a:rPr altLang="en-GB" sz="3600" lang="en-US"/>
              <a:t> </a:t>
            </a:r>
            <a:r>
              <a:rPr altLang="en-GB" sz="3600" lang="en-US"/>
              <a:t>i</a:t>
            </a:r>
            <a:r>
              <a:rPr altLang="en-GB" sz="3600" lang="en-US"/>
              <a:t>s</a:t>
            </a:r>
            <a:r>
              <a:rPr altLang="en-GB" sz="3600" lang="en-US"/>
              <a:t> </a:t>
            </a:r>
            <a:r>
              <a:rPr altLang="en-GB" sz="3600" lang="en-US"/>
              <a:t>g</a:t>
            </a:r>
            <a:r>
              <a:rPr altLang="en-GB" sz="3600" lang="en-US"/>
              <a:t>r</a:t>
            </a:r>
            <a:r>
              <a:rPr altLang="en-GB" sz="3600" lang="en-US"/>
              <a:t>o</a:t>
            </a:r>
            <a:r>
              <a:rPr altLang="en-GB" sz="3600" lang="en-US"/>
              <a:t>w</a:t>
            </a:r>
            <a:r>
              <a:rPr altLang="en-GB" sz="3600" lang="en-US"/>
              <a:t>n</a:t>
            </a:r>
            <a:r>
              <a:rPr altLang="en-GB" sz="3600" lang="en-US"/>
              <a:t> </a:t>
            </a:r>
            <a:r>
              <a:rPr altLang="en-GB" sz="3600" lang="en-US"/>
              <a:t>i</a:t>
            </a:r>
            <a:r>
              <a:rPr altLang="en-GB" sz="3600" lang="en-US"/>
              <a:t>n</a:t>
            </a:r>
            <a:r>
              <a:rPr altLang="en-GB" sz="3600" lang="en-US"/>
              <a:t> </a:t>
            </a:r>
            <a:r>
              <a:rPr altLang="en-GB" sz="3600" lang="en-US"/>
              <a:t>t</a:t>
            </a:r>
            <a:r>
              <a:rPr altLang="en-GB" sz="3600" lang="en-US"/>
              <a:t>h</a:t>
            </a:r>
            <a:r>
              <a:rPr altLang="en-GB" sz="3600" lang="en-US"/>
              <a:t>e</a:t>
            </a:r>
            <a:r>
              <a:rPr altLang="en-GB" sz="3600" lang="en-US"/>
              <a:t> </a:t>
            </a:r>
            <a:r>
              <a:rPr altLang="en-GB" sz="3600" lang="en-US"/>
              <a:t>w</a:t>
            </a:r>
            <a:r>
              <a:rPr altLang="en-GB" sz="3600" lang="en-US"/>
              <a:t>h</a:t>
            </a:r>
            <a:r>
              <a:rPr altLang="en-GB" sz="3600" lang="en-US"/>
              <a:t>e</a:t>
            </a:r>
            <a:r>
              <a:rPr altLang="en-GB" sz="3600" lang="en-US"/>
              <a:t>a</a:t>
            </a:r>
            <a:r>
              <a:rPr altLang="en-GB" sz="3600" lang="en-US"/>
              <a:t>t</a:t>
            </a:r>
            <a:r>
              <a:rPr altLang="en-GB" sz="3600" lang="en-US"/>
              <a:t> </a:t>
            </a:r>
            <a:r>
              <a:rPr altLang="en-GB" sz="3600" lang="en-US"/>
              <a:t>p</a:t>
            </a:r>
            <a:r>
              <a:rPr altLang="en-GB" sz="3600" lang="en-US"/>
              <a:t>r</a:t>
            </a:r>
            <a:r>
              <a:rPr altLang="en-GB" sz="3600" lang="en-US"/>
              <a:t>o</a:t>
            </a:r>
            <a:r>
              <a:rPr altLang="en-GB" sz="3600" lang="en-US"/>
              <a:t>d</a:t>
            </a:r>
            <a:r>
              <a:rPr altLang="en-GB" sz="3600" lang="en-US"/>
              <a:t>u</a:t>
            </a:r>
            <a:r>
              <a:rPr altLang="en-GB" sz="3600" lang="en-US"/>
              <a:t>c</a:t>
            </a:r>
            <a:r>
              <a:rPr altLang="en-GB" sz="3600" lang="en-US"/>
              <a:t>i</a:t>
            </a:r>
            <a:r>
              <a:rPr altLang="en-GB" sz="3600" lang="en-US"/>
              <a:t>n</a:t>
            </a:r>
            <a:r>
              <a:rPr altLang="en-GB" sz="3600" lang="en-US"/>
              <a:t>g</a:t>
            </a:r>
            <a:r>
              <a:rPr altLang="en-GB" sz="3600" lang="en-US"/>
              <a:t> </a:t>
            </a:r>
            <a:r>
              <a:rPr altLang="en-GB" sz="3600" lang="en-US"/>
              <a:t>r</a:t>
            </a:r>
            <a:r>
              <a:rPr altLang="en-GB" sz="3600" lang="en-US"/>
              <a:t>e</a:t>
            </a:r>
            <a:r>
              <a:rPr altLang="en-GB" sz="3600" lang="en-US"/>
              <a:t>g</a:t>
            </a:r>
            <a:r>
              <a:rPr altLang="en-GB" sz="3600" lang="en-US"/>
              <a:t>i</a:t>
            </a:r>
            <a:r>
              <a:rPr altLang="en-GB" sz="3600" lang="en-US"/>
              <a:t>o</a:t>
            </a:r>
            <a:r>
              <a:rPr altLang="en-GB" sz="3600" lang="en-US"/>
              <a:t>n</a:t>
            </a:r>
            <a:r>
              <a:rPr altLang="en-GB" sz="3600" lang="en-US"/>
              <a:t>s</a:t>
            </a:r>
            <a:r>
              <a:rPr altLang="en-GB" sz="3600" lang="en-US"/>
              <a:t>.</a:t>
            </a:r>
            <a:r>
              <a:rPr altLang="en-GB" sz="3600" lang="en-US"/>
              <a:t> </a:t>
            </a:r>
            <a:r>
              <a:rPr altLang="en-GB" sz="3600" lang="en-US"/>
              <a:t>(</a:t>
            </a:r>
            <a:r>
              <a:rPr altLang="en-GB" sz="3600" lang="en-US"/>
              <a:t>T</a:t>
            </a:r>
            <a:r>
              <a:rPr altLang="en-GB" sz="3600" lang="en-US"/>
              <a:t>)</a:t>
            </a:r>
            <a:endParaRPr lang="en-GB"/>
          </a:p>
          <a:p>
            <a:pPr indent="0" marL="0">
              <a:buNone/>
            </a:pPr>
            <a:r>
              <a:rPr altLang="en-GB" sz="3600" lang="en-US"/>
              <a:t>5</a:t>
            </a:r>
            <a:r>
              <a:rPr altLang="en-GB" sz="3600" lang="en-US"/>
              <a:t>.</a:t>
            </a:r>
            <a:r>
              <a:rPr altLang="en-GB" sz="3600" lang="en-US"/>
              <a:t>S</a:t>
            </a:r>
            <a:r>
              <a:rPr altLang="en-GB" sz="3600" lang="en-US"/>
              <a:t>p</a:t>
            </a:r>
            <a:r>
              <a:rPr altLang="en-GB" sz="3600" lang="en-US"/>
              <a:t>i</a:t>
            </a:r>
            <a:r>
              <a:rPr altLang="en-GB" sz="3600" lang="en-US"/>
              <a:t>c</a:t>
            </a:r>
            <a:r>
              <a:rPr altLang="en-GB" sz="3600" lang="en-US"/>
              <a:t>e</a:t>
            </a:r>
            <a:r>
              <a:rPr altLang="en-GB" sz="3600" lang="en-US"/>
              <a:t>s</a:t>
            </a:r>
            <a:r>
              <a:rPr altLang="en-GB" sz="3600" lang="en-US"/>
              <a:t> </a:t>
            </a:r>
            <a:r>
              <a:rPr altLang="en-GB" sz="3600" lang="en-US"/>
              <a:t>a</a:t>
            </a:r>
            <a:r>
              <a:rPr altLang="en-GB" sz="3600" lang="en-US"/>
              <a:t>r</a:t>
            </a:r>
            <a:r>
              <a:rPr altLang="en-GB" sz="3600" lang="en-US"/>
              <a:t>e</a:t>
            </a:r>
            <a:r>
              <a:rPr altLang="en-GB" sz="3600" lang="en-US"/>
              <a:t> </a:t>
            </a:r>
            <a:r>
              <a:rPr altLang="en-GB" sz="3600" lang="en-US"/>
              <a:t>g</a:t>
            </a:r>
            <a:r>
              <a:rPr altLang="en-GB" sz="3600" lang="en-US"/>
              <a:t>r</a:t>
            </a:r>
            <a:r>
              <a:rPr altLang="en-GB" sz="3600" lang="en-US"/>
              <a:t>o</a:t>
            </a:r>
            <a:r>
              <a:rPr altLang="en-GB" sz="3600" lang="en-US"/>
              <a:t>w</a:t>
            </a:r>
            <a:r>
              <a:rPr altLang="en-GB" sz="3600" lang="en-US"/>
              <a:t>n</a:t>
            </a:r>
            <a:r>
              <a:rPr altLang="en-GB" sz="3600" lang="en-US"/>
              <a:t> </a:t>
            </a:r>
            <a:r>
              <a:rPr altLang="en-GB" sz="3600" lang="en-US"/>
              <a:t>i</a:t>
            </a:r>
            <a:r>
              <a:rPr altLang="en-GB" sz="3600" lang="en-US"/>
              <a:t>n</a:t>
            </a:r>
            <a:r>
              <a:rPr altLang="en-GB" sz="3600" lang="en-US"/>
              <a:t> </a:t>
            </a:r>
            <a:r>
              <a:rPr altLang="en-GB" sz="3600" lang="en-US"/>
              <a:t>t</a:t>
            </a:r>
            <a:r>
              <a:rPr altLang="en-GB" sz="3600" lang="en-US"/>
              <a:t>h</a:t>
            </a:r>
            <a:r>
              <a:rPr altLang="en-GB" sz="3600" lang="en-US"/>
              <a:t>e</a:t>
            </a:r>
            <a:r>
              <a:rPr altLang="en-GB" sz="3600" lang="en-US"/>
              <a:t> </a:t>
            </a:r>
            <a:r>
              <a:rPr altLang="en-GB" sz="3600" lang="en-US"/>
              <a:t>w</a:t>
            </a:r>
            <a:r>
              <a:rPr altLang="en-GB" sz="3600" lang="en-US"/>
              <a:t>e</a:t>
            </a:r>
            <a:r>
              <a:rPr altLang="en-GB" sz="3600" lang="en-US"/>
              <a:t>t</a:t>
            </a:r>
            <a:r>
              <a:rPr altLang="en-GB" sz="3600" lang="en-US"/>
              <a:t> </a:t>
            </a:r>
            <a:r>
              <a:rPr altLang="en-GB" sz="3600" lang="en-US"/>
              <a:t>a</a:t>
            </a:r>
            <a:r>
              <a:rPr altLang="en-GB" sz="3600" lang="en-US"/>
              <a:t>r</a:t>
            </a:r>
            <a:r>
              <a:rPr altLang="en-GB" sz="3600" lang="en-US"/>
              <a:t>e</a:t>
            </a:r>
            <a:r>
              <a:rPr altLang="en-GB" sz="3600" lang="en-US"/>
              <a:t>a</a:t>
            </a:r>
            <a:r>
              <a:rPr altLang="en-GB" sz="3600" lang="en-US"/>
              <a:t>s</a:t>
            </a:r>
            <a:r>
              <a:rPr altLang="en-GB" sz="3600" lang="en-US"/>
              <a:t> </a:t>
            </a:r>
            <a:r>
              <a:rPr altLang="en-GB" sz="3600" lang="en-US"/>
              <a:t>o</a:t>
            </a:r>
            <a:r>
              <a:rPr altLang="en-GB" sz="3600" lang="en-US"/>
              <a:t>f</a:t>
            </a:r>
            <a:r>
              <a:rPr altLang="en-GB" sz="3600" lang="en-US"/>
              <a:t> </a:t>
            </a:r>
            <a:r>
              <a:rPr altLang="en-GB" sz="3600" lang="en-US"/>
              <a:t>K</a:t>
            </a:r>
            <a:r>
              <a:rPr altLang="en-GB" sz="3600" lang="en-US"/>
              <a:t>e</a:t>
            </a:r>
            <a:r>
              <a:rPr altLang="en-GB" sz="3600" lang="en-US"/>
              <a:t>r</a:t>
            </a:r>
            <a:r>
              <a:rPr altLang="en-GB" sz="3600" lang="en-US"/>
              <a:t>a</a:t>
            </a:r>
            <a:r>
              <a:rPr altLang="en-GB" sz="3600" lang="en-US"/>
              <a:t>l</a:t>
            </a:r>
            <a:r>
              <a:rPr altLang="en-GB" sz="3600" lang="en-US"/>
              <a:t>a</a:t>
            </a:r>
            <a:r>
              <a:rPr altLang="en-GB" sz="3600" lang="en-US"/>
              <a:t> </a:t>
            </a:r>
            <a:r>
              <a:rPr altLang="en-GB" sz="3600" lang="en-US"/>
              <a:t>a</a:t>
            </a:r>
            <a:r>
              <a:rPr altLang="en-GB" sz="3600" lang="en-US"/>
              <a:t>n</a:t>
            </a:r>
            <a:r>
              <a:rPr altLang="en-GB" sz="3600" lang="en-US"/>
              <a:t>d</a:t>
            </a:r>
            <a:r>
              <a:rPr altLang="en-GB" sz="3600" lang="en-US"/>
              <a:t> </a:t>
            </a:r>
            <a:r>
              <a:rPr altLang="en-GB" sz="3600" lang="en-US"/>
              <a:t>K</a:t>
            </a:r>
            <a:r>
              <a:rPr altLang="en-GB" sz="3600" lang="en-US"/>
              <a:t>a</a:t>
            </a:r>
            <a:r>
              <a:rPr altLang="en-GB" sz="3600" lang="en-US"/>
              <a:t>r</a:t>
            </a:r>
            <a:r>
              <a:rPr altLang="en-GB" sz="3600" lang="en-US"/>
              <a:t>n</a:t>
            </a:r>
            <a:r>
              <a:rPr altLang="en-GB" sz="3600" lang="en-US"/>
              <a:t>a</a:t>
            </a:r>
            <a:r>
              <a:rPr altLang="en-GB" sz="3600" lang="en-US"/>
              <a:t>t</a:t>
            </a:r>
            <a:r>
              <a:rPr altLang="en-GB" sz="3600" lang="en-US"/>
              <a:t>a</a:t>
            </a:r>
            <a:r>
              <a:rPr altLang="en-GB" sz="3600" lang="en-US"/>
              <a:t>ka</a:t>
            </a:r>
            <a:r>
              <a:rPr altLang="en-GB" sz="3600" lang="en-US"/>
              <a:t>.</a:t>
            </a:r>
            <a:r>
              <a:rPr altLang="en-GB" sz="3600" lang="en-US"/>
              <a:t>(</a:t>
            </a:r>
            <a:r>
              <a:rPr altLang="en-GB" sz="3600" lang="en-US"/>
              <a:t>T</a:t>
            </a:r>
            <a:r>
              <a:rPr altLang="en-GB" sz="3600" lang="en-US"/>
              <a:t>)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k</a:t>
            </a:r>
            <a:r>
              <a:rPr altLang="en-GB" lang="en-US"/>
              <a:t>s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>
            <a:normAutofit fontScale="67857" lnSpcReduction="20000"/>
          </a:bodyPr>
          <a:p>
            <a:pPr indent="0" marL="0">
              <a:buNone/>
            </a:pPr>
            <a:r>
              <a:rPr altLang="en-GB" sz="3600" lang="en-US"/>
              <a:t>1</a:t>
            </a:r>
            <a:r>
              <a:rPr altLang="en-GB" sz="3600" lang="en-US"/>
              <a:t>.</a:t>
            </a:r>
            <a:r>
              <a:rPr altLang="en-GB" sz="3600" lang="en-US"/>
              <a:t>_</a:t>
            </a:r>
            <a:r>
              <a:rPr altLang="en-GB" sz="3600" lang="en-US"/>
              <a:t>_</a:t>
            </a:r>
            <a:r>
              <a:rPr altLang="en-GB" sz="3600" lang="en-US"/>
              <a:t>_</a:t>
            </a:r>
            <a:r>
              <a:rPr altLang="en-GB" sz="3600" lang="en-US"/>
              <a:t>_</a:t>
            </a:r>
            <a:r>
              <a:rPr altLang="en-GB" sz="3600" lang="en-US"/>
              <a:t> </a:t>
            </a:r>
            <a:r>
              <a:rPr altLang="en-GB" sz="3600" lang="en-US"/>
              <a:t>c</a:t>
            </a:r>
            <a:r>
              <a:rPr altLang="en-GB" sz="3600" lang="en-US"/>
              <a:t>r</a:t>
            </a:r>
            <a:r>
              <a:rPr altLang="en-GB" sz="3600" lang="en-US"/>
              <a:t>o</a:t>
            </a:r>
            <a:r>
              <a:rPr altLang="en-GB" sz="3600" lang="en-US"/>
              <a:t>p</a:t>
            </a:r>
            <a:r>
              <a:rPr altLang="en-GB" sz="3600" lang="en-US"/>
              <a:t>s</a:t>
            </a:r>
            <a:r>
              <a:rPr altLang="en-GB" sz="3600" lang="en-US"/>
              <a:t> </a:t>
            </a:r>
            <a:r>
              <a:rPr altLang="en-GB" sz="3600" lang="en-US"/>
              <a:t>a</a:t>
            </a:r>
            <a:r>
              <a:rPr altLang="en-GB" sz="3600" lang="en-US"/>
              <a:t>r</a:t>
            </a:r>
            <a:r>
              <a:rPr altLang="en-GB" sz="3600" lang="en-US"/>
              <a:t>e</a:t>
            </a:r>
            <a:r>
              <a:rPr altLang="en-GB" sz="3600" lang="en-US"/>
              <a:t> </a:t>
            </a:r>
            <a:r>
              <a:rPr altLang="en-GB" sz="3600" lang="en-US"/>
              <a:t>m</a:t>
            </a:r>
            <a:r>
              <a:rPr altLang="en-GB" sz="3600" lang="en-US"/>
              <a:t>o</a:t>
            </a:r>
            <a:r>
              <a:rPr altLang="en-GB" sz="3600" lang="en-US"/>
              <a:t>s</a:t>
            </a:r>
            <a:r>
              <a:rPr altLang="en-GB" sz="3600" lang="en-US"/>
              <a:t>t</a:t>
            </a:r>
            <a:r>
              <a:rPr altLang="en-GB" sz="3600" lang="en-US"/>
              <a:t>l</a:t>
            </a:r>
            <a:r>
              <a:rPr altLang="en-GB" sz="3600" lang="en-US"/>
              <a:t>y</a:t>
            </a:r>
            <a:r>
              <a:rPr altLang="en-GB" sz="3600" lang="en-US"/>
              <a:t> </a:t>
            </a:r>
            <a:r>
              <a:rPr altLang="en-GB" sz="3600" lang="en-US"/>
              <a:t>g</a:t>
            </a:r>
            <a:r>
              <a:rPr altLang="en-GB" sz="3600" lang="en-US"/>
              <a:t>r</a:t>
            </a:r>
            <a:r>
              <a:rPr altLang="en-GB" sz="3600" lang="en-US"/>
              <a:t>o</a:t>
            </a:r>
            <a:r>
              <a:rPr altLang="en-GB" sz="3600" lang="en-US"/>
              <a:t>w</a:t>
            </a:r>
            <a:r>
              <a:rPr altLang="en-GB" sz="3600" lang="en-US"/>
              <a:t>n</a:t>
            </a:r>
            <a:r>
              <a:rPr altLang="en-GB" sz="3600" lang="en-US"/>
              <a:t> </a:t>
            </a:r>
            <a:r>
              <a:rPr altLang="en-GB" sz="3600" lang="en-US"/>
              <a:t>i</a:t>
            </a:r>
            <a:r>
              <a:rPr altLang="en-GB" sz="3600" lang="en-US"/>
              <a:t>n</a:t>
            </a:r>
            <a:r>
              <a:rPr altLang="en-GB" sz="3600" lang="en-US"/>
              <a:t> </a:t>
            </a:r>
            <a:r>
              <a:rPr altLang="en-GB" sz="3600" lang="en-US"/>
              <a:t>w</a:t>
            </a:r>
            <a:r>
              <a:rPr altLang="en-GB" sz="3600" lang="en-US"/>
              <a:t>i</a:t>
            </a:r>
            <a:r>
              <a:rPr altLang="en-GB" sz="3600" lang="en-US"/>
              <a:t>n</a:t>
            </a:r>
            <a:r>
              <a:rPr altLang="en-GB" sz="3600" lang="en-US"/>
              <a:t>t</a:t>
            </a:r>
            <a:r>
              <a:rPr altLang="en-GB" sz="3600" lang="en-US"/>
              <a:t>e</a:t>
            </a:r>
            <a:r>
              <a:rPr altLang="en-GB" sz="3600" lang="en-US"/>
              <a:t>r</a:t>
            </a:r>
            <a:r>
              <a:rPr altLang="en-GB" sz="3600" lang="en-US"/>
              <a:t>.</a:t>
            </a:r>
            <a:endParaRPr lang="en-GB"/>
          </a:p>
          <a:p>
            <a:pPr indent="0" marL="0">
              <a:buNone/>
            </a:pPr>
            <a:r>
              <a:rPr altLang="en-GB" sz="3600" lang="en-US">
                <a:solidFill>
                  <a:srgbClr val="02A5E3"/>
                </a:solidFill>
              </a:rPr>
              <a:t>R</a:t>
            </a:r>
            <a:r>
              <a:rPr altLang="en-GB" sz="3600" lang="en-US">
                <a:solidFill>
                  <a:srgbClr val="02A5E3"/>
                </a:solidFill>
              </a:rPr>
              <a:t>a</a:t>
            </a:r>
            <a:r>
              <a:rPr altLang="en-GB" sz="3600" lang="en-US">
                <a:solidFill>
                  <a:srgbClr val="02A5E3"/>
                </a:solidFill>
              </a:rPr>
              <a:t>b</a:t>
            </a:r>
            <a:r>
              <a:rPr altLang="en-GB" sz="3600" lang="en-US">
                <a:solidFill>
                  <a:srgbClr val="02A5E3"/>
                </a:solidFill>
              </a:rPr>
              <a:t>i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sz="3600" lang="en-US">
                <a:solidFill>
                  <a:srgbClr val="36363D"/>
                </a:solidFill>
              </a:rPr>
              <a:t>2</a:t>
            </a:r>
            <a:r>
              <a:rPr altLang="en-GB" sz="3600" lang="en-US">
                <a:solidFill>
                  <a:srgbClr val="36363D"/>
                </a:solidFill>
              </a:rPr>
              <a:t>.</a:t>
            </a:r>
            <a:r>
              <a:rPr altLang="en-GB" sz="3600" lang="en-US">
                <a:solidFill>
                  <a:srgbClr val="36363D"/>
                </a:solidFill>
              </a:rPr>
              <a:t>_</a:t>
            </a:r>
            <a:r>
              <a:rPr altLang="en-GB" sz="3600" lang="en-US">
                <a:solidFill>
                  <a:srgbClr val="36363D"/>
                </a:solidFill>
              </a:rPr>
              <a:t>_</a:t>
            </a:r>
            <a:r>
              <a:rPr altLang="en-GB" sz="3600" lang="en-US">
                <a:solidFill>
                  <a:srgbClr val="36363D"/>
                </a:solidFill>
              </a:rPr>
              <a:t>_</a:t>
            </a:r>
            <a:r>
              <a:rPr altLang="en-GB" sz="3600" lang="en-US">
                <a:solidFill>
                  <a:srgbClr val="36363D"/>
                </a:solidFill>
              </a:rPr>
              <a:t>_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i</a:t>
            </a:r>
            <a:r>
              <a:rPr altLang="en-GB" sz="3600" lang="en-US">
                <a:solidFill>
                  <a:srgbClr val="36363D"/>
                </a:solidFill>
              </a:rPr>
              <a:t>n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t</a:t>
            </a:r>
            <a:r>
              <a:rPr altLang="en-GB" sz="3600" lang="en-US">
                <a:solidFill>
                  <a:srgbClr val="36363D"/>
                </a:solidFill>
              </a:rPr>
              <a:t>h</a:t>
            </a:r>
            <a:r>
              <a:rPr altLang="en-GB" sz="3600" lang="en-US">
                <a:solidFill>
                  <a:srgbClr val="36363D"/>
                </a:solidFill>
              </a:rPr>
              <a:t>e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Cauvery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delta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is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known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as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the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Granary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of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South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India</a:t>
            </a:r>
            <a:r>
              <a:rPr altLang="en-GB" sz="3600" lang="en-US">
                <a:solidFill>
                  <a:srgbClr val="36363D"/>
                </a:solidFill>
              </a:rPr>
              <a:t>.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sz="3600" lang="en-US">
                <a:solidFill>
                  <a:srgbClr val="02A5E3"/>
                </a:solidFill>
              </a:rPr>
              <a:t>T</a:t>
            </a:r>
            <a:r>
              <a:rPr altLang="en-GB" sz="3600" lang="en-US">
                <a:solidFill>
                  <a:srgbClr val="02A5E3"/>
                </a:solidFill>
              </a:rPr>
              <a:t>h</a:t>
            </a:r>
            <a:r>
              <a:rPr altLang="en-GB" sz="3600" lang="en-US">
                <a:solidFill>
                  <a:srgbClr val="02A5E3"/>
                </a:solidFill>
              </a:rPr>
              <a:t>a</a:t>
            </a:r>
            <a:r>
              <a:rPr altLang="en-GB" sz="3600" lang="en-US">
                <a:solidFill>
                  <a:srgbClr val="02A5E3"/>
                </a:solidFill>
              </a:rPr>
              <a:t>n</a:t>
            </a:r>
            <a:r>
              <a:rPr altLang="en-GB" sz="3600" lang="en-US">
                <a:solidFill>
                  <a:srgbClr val="02A5E3"/>
                </a:solidFill>
              </a:rPr>
              <a:t>j</a:t>
            </a:r>
            <a:r>
              <a:rPr altLang="en-GB" sz="3600" lang="en-US">
                <a:solidFill>
                  <a:srgbClr val="02A5E3"/>
                </a:solidFill>
              </a:rPr>
              <a:t>a</a:t>
            </a:r>
            <a:r>
              <a:rPr altLang="en-GB" sz="3600" lang="en-US">
                <a:solidFill>
                  <a:srgbClr val="02A5E3"/>
                </a:solidFill>
              </a:rPr>
              <a:t>vur</a:t>
            </a:r>
            <a:r>
              <a:rPr altLang="en-GB" sz="3600" lang="en-US">
                <a:solidFill>
                  <a:srgbClr val="02A5E3"/>
                </a:solidFill>
              </a:rPr>
              <a:t> 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sz="3600" lang="en-US">
                <a:solidFill>
                  <a:srgbClr val="36363D"/>
                </a:solidFill>
              </a:rPr>
              <a:t>3</a:t>
            </a:r>
            <a:r>
              <a:rPr altLang="en-GB" sz="3600" lang="en-US">
                <a:solidFill>
                  <a:srgbClr val="36363D"/>
                </a:solidFill>
              </a:rPr>
              <a:t>.</a:t>
            </a:r>
            <a:r>
              <a:rPr altLang="en-GB" sz="3600" lang="en-US">
                <a:solidFill>
                  <a:srgbClr val="36363D"/>
                </a:solidFill>
              </a:rPr>
              <a:t>_</a:t>
            </a:r>
            <a:r>
              <a:rPr altLang="en-GB" sz="3600" lang="en-US">
                <a:solidFill>
                  <a:srgbClr val="36363D"/>
                </a:solidFill>
              </a:rPr>
              <a:t>_</a:t>
            </a:r>
            <a:r>
              <a:rPr altLang="en-GB" sz="3600" lang="en-US">
                <a:solidFill>
                  <a:srgbClr val="36363D"/>
                </a:solidFill>
              </a:rPr>
              <a:t>_</a:t>
            </a:r>
            <a:r>
              <a:rPr altLang="en-GB" sz="3600" lang="en-US">
                <a:solidFill>
                  <a:srgbClr val="36363D"/>
                </a:solidFill>
              </a:rPr>
              <a:t>_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i</a:t>
            </a:r>
            <a:r>
              <a:rPr altLang="en-GB" sz="3600" lang="en-US">
                <a:solidFill>
                  <a:srgbClr val="36363D"/>
                </a:solidFill>
              </a:rPr>
              <a:t>s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k</a:t>
            </a:r>
            <a:r>
              <a:rPr altLang="en-GB" sz="3600" lang="en-US">
                <a:solidFill>
                  <a:srgbClr val="36363D"/>
                </a:solidFill>
              </a:rPr>
              <a:t>n</a:t>
            </a:r>
            <a:r>
              <a:rPr altLang="en-GB" sz="3600" lang="en-US">
                <a:solidFill>
                  <a:srgbClr val="36363D"/>
                </a:solidFill>
              </a:rPr>
              <a:t>o</a:t>
            </a:r>
            <a:r>
              <a:rPr altLang="en-GB" sz="3600" lang="en-US">
                <a:solidFill>
                  <a:srgbClr val="36363D"/>
                </a:solidFill>
              </a:rPr>
              <a:t>w</a:t>
            </a:r>
            <a:r>
              <a:rPr altLang="en-GB" sz="3600" lang="en-US">
                <a:solidFill>
                  <a:srgbClr val="36363D"/>
                </a:solidFill>
              </a:rPr>
              <a:t>n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a</a:t>
            </a:r>
            <a:r>
              <a:rPr altLang="en-GB" sz="3600" lang="en-US">
                <a:solidFill>
                  <a:srgbClr val="36363D"/>
                </a:solidFill>
              </a:rPr>
              <a:t>s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b</a:t>
            </a:r>
            <a:r>
              <a:rPr altLang="en-GB" sz="3600" lang="en-US">
                <a:solidFill>
                  <a:srgbClr val="36363D"/>
                </a:solidFill>
              </a:rPr>
              <a:t>e</a:t>
            </a:r>
            <a:r>
              <a:rPr altLang="en-GB" sz="3600" lang="en-US">
                <a:solidFill>
                  <a:srgbClr val="36363D"/>
                </a:solidFill>
              </a:rPr>
              <a:t>v</a:t>
            </a:r>
            <a:r>
              <a:rPr altLang="en-GB" sz="3600" lang="en-US">
                <a:solidFill>
                  <a:srgbClr val="36363D"/>
                </a:solidFill>
              </a:rPr>
              <a:t>e</a:t>
            </a:r>
            <a:r>
              <a:rPr altLang="en-GB" sz="3600" lang="en-US">
                <a:solidFill>
                  <a:srgbClr val="36363D"/>
                </a:solidFill>
              </a:rPr>
              <a:t>rage</a:t>
            </a:r>
            <a:r>
              <a:rPr altLang="en-GB" sz="3600" lang="en-US">
                <a:solidFill>
                  <a:srgbClr val="36363D"/>
                </a:solidFill>
              </a:rPr>
              <a:t>.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sz="3600" lang="en-US">
                <a:solidFill>
                  <a:srgbClr val="02A5E3"/>
                </a:solidFill>
              </a:rPr>
              <a:t>T</a:t>
            </a:r>
            <a:r>
              <a:rPr altLang="en-GB" sz="3600" lang="en-US">
                <a:solidFill>
                  <a:srgbClr val="02A5E3"/>
                </a:solidFill>
              </a:rPr>
              <a:t>e</a:t>
            </a:r>
            <a:r>
              <a:rPr altLang="en-GB" sz="3600" lang="en-US">
                <a:solidFill>
                  <a:srgbClr val="02A5E3"/>
                </a:solidFill>
              </a:rPr>
              <a:t>a</a:t>
            </a:r>
            <a:r>
              <a:rPr altLang="en-GB" sz="3600" lang="en-US">
                <a:solidFill>
                  <a:srgbClr val="02A5E3"/>
                </a:solidFill>
              </a:rPr>
              <a:t> </a:t>
            </a:r>
            <a:r>
              <a:rPr altLang="en-GB" sz="3600" lang="en-US">
                <a:solidFill>
                  <a:srgbClr val="02A5E3"/>
                </a:solidFill>
              </a:rPr>
              <a:t>a</a:t>
            </a:r>
            <a:r>
              <a:rPr altLang="en-GB" sz="3600" lang="en-US">
                <a:solidFill>
                  <a:srgbClr val="02A5E3"/>
                </a:solidFill>
              </a:rPr>
              <a:t>n</a:t>
            </a:r>
            <a:r>
              <a:rPr altLang="en-GB" sz="3600" lang="en-US">
                <a:solidFill>
                  <a:srgbClr val="02A5E3"/>
                </a:solidFill>
              </a:rPr>
              <a:t>d</a:t>
            </a:r>
            <a:r>
              <a:rPr altLang="en-GB" sz="3600" lang="en-US">
                <a:solidFill>
                  <a:srgbClr val="02A5E3"/>
                </a:solidFill>
              </a:rPr>
              <a:t> </a:t>
            </a:r>
            <a:r>
              <a:rPr altLang="en-GB" sz="3600" lang="en-US">
                <a:solidFill>
                  <a:srgbClr val="02A5E3"/>
                </a:solidFill>
              </a:rPr>
              <a:t>c</a:t>
            </a:r>
            <a:r>
              <a:rPr altLang="en-GB" sz="3600" lang="en-US">
                <a:solidFill>
                  <a:srgbClr val="02A5E3"/>
                </a:solidFill>
              </a:rPr>
              <a:t>o</a:t>
            </a:r>
            <a:r>
              <a:rPr altLang="en-GB" sz="3600" lang="en-US">
                <a:solidFill>
                  <a:srgbClr val="02A5E3"/>
                </a:solidFill>
              </a:rPr>
              <a:t>f</a:t>
            </a:r>
            <a:r>
              <a:rPr altLang="en-GB" sz="3600" lang="en-US">
                <a:solidFill>
                  <a:srgbClr val="02A5E3"/>
                </a:solidFill>
              </a:rPr>
              <a:t>f</a:t>
            </a:r>
            <a:r>
              <a:rPr altLang="en-GB" sz="3600" lang="en-US">
                <a:solidFill>
                  <a:srgbClr val="02A5E3"/>
                </a:solidFill>
              </a:rPr>
              <a:t>e</a:t>
            </a:r>
            <a:r>
              <a:rPr altLang="en-GB" sz="3600" lang="en-US">
                <a:solidFill>
                  <a:srgbClr val="02A5E3"/>
                </a:solidFill>
              </a:rPr>
              <a:t>e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sz="3600" lang="en-US">
                <a:solidFill>
                  <a:srgbClr val="36363D"/>
                </a:solidFill>
              </a:rPr>
              <a:t>4</a:t>
            </a:r>
            <a:r>
              <a:rPr altLang="en-GB" sz="3600" lang="en-US">
                <a:solidFill>
                  <a:srgbClr val="36363D"/>
                </a:solidFill>
              </a:rPr>
              <a:t>.</a:t>
            </a:r>
            <a:r>
              <a:rPr altLang="en-GB" sz="3600" lang="en-US">
                <a:solidFill>
                  <a:srgbClr val="36363D"/>
                </a:solidFill>
              </a:rPr>
              <a:t>T</a:t>
            </a:r>
            <a:r>
              <a:rPr altLang="en-GB" sz="3600" lang="en-US">
                <a:solidFill>
                  <a:srgbClr val="36363D"/>
                </a:solidFill>
              </a:rPr>
              <a:t>h</a:t>
            </a:r>
            <a:r>
              <a:rPr altLang="en-GB" sz="3600" lang="en-US">
                <a:solidFill>
                  <a:srgbClr val="36363D"/>
                </a:solidFill>
              </a:rPr>
              <a:t>e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k</a:t>
            </a:r>
            <a:r>
              <a:rPr altLang="en-GB" sz="3600" lang="en-US">
                <a:solidFill>
                  <a:srgbClr val="36363D"/>
                </a:solidFill>
              </a:rPr>
              <a:t>i</a:t>
            </a:r>
            <a:r>
              <a:rPr altLang="en-GB" sz="3600" lang="en-US">
                <a:solidFill>
                  <a:srgbClr val="36363D"/>
                </a:solidFill>
              </a:rPr>
              <a:t>n</a:t>
            </a:r>
            <a:r>
              <a:rPr altLang="en-GB" sz="3600" lang="en-US">
                <a:solidFill>
                  <a:srgbClr val="36363D"/>
                </a:solidFill>
              </a:rPr>
              <a:t>g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o</a:t>
            </a:r>
            <a:r>
              <a:rPr altLang="en-GB" sz="3600" lang="en-US">
                <a:solidFill>
                  <a:srgbClr val="36363D"/>
                </a:solidFill>
              </a:rPr>
              <a:t>f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f</a:t>
            </a:r>
            <a:r>
              <a:rPr altLang="en-GB" sz="3600" lang="en-US">
                <a:solidFill>
                  <a:srgbClr val="36363D"/>
                </a:solidFill>
              </a:rPr>
              <a:t>i</a:t>
            </a:r>
            <a:r>
              <a:rPr altLang="en-GB" sz="3600" lang="en-US">
                <a:solidFill>
                  <a:srgbClr val="36363D"/>
                </a:solidFill>
              </a:rPr>
              <a:t>b</a:t>
            </a:r>
            <a:r>
              <a:rPr altLang="en-GB" sz="3600" lang="en-US">
                <a:solidFill>
                  <a:srgbClr val="36363D"/>
                </a:solidFill>
              </a:rPr>
              <a:t>r</a:t>
            </a:r>
            <a:r>
              <a:rPr altLang="en-GB" sz="3600" lang="en-US">
                <a:solidFill>
                  <a:srgbClr val="36363D"/>
                </a:solidFill>
              </a:rPr>
              <a:t>e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i</a:t>
            </a:r>
            <a:r>
              <a:rPr altLang="en-GB" sz="3600" lang="en-US">
                <a:solidFill>
                  <a:srgbClr val="36363D"/>
                </a:solidFill>
              </a:rPr>
              <a:t>s</a:t>
            </a:r>
            <a:r>
              <a:rPr altLang="en-GB" sz="3600" lang="en-US">
                <a:solidFill>
                  <a:srgbClr val="36363D"/>
                </a:solidFill>
              </a:rPr>
              <a:t>_</a:t>
            </a:r>
            <a:r>
              <a:rPr altLang="en-GB" sz="3600" lang="en-US">
                <a:solidFill>
                  <a:srgbClr val="36363D"/>
                </a:solidFill>
              </a:rPr>
              <a:t>_</a:t>
            </a:r>
            <a:r>
              <a:rPr altLang="en-GB" sz="3600" lang="en-US">
                <a:solidFill>
                  <a:srgbClr val="36363D"/>
                </a:solidFill>
              </a:rPr>
              <a:t>_</a:t>
            </a:r>
            <a:r>
              <a:rPr altLang="en-GB" sz="3600" lang="en-US">
                <a:solidFill>
                  <a:srgbClr val="36363D"/>
                </a:solidFill>
              </a:rPr>
              <a:t>_</a:t>
            </a:r>
            <a:r>
              <a:rPr altLang="en-GB" sz="3600" lang="en-US">
                <a:solidFill>
                  <a:srgbClr val="36363D"/>
                </a:solidFill>
              </a:rPr>
              <a:t>.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sz="3600" lang="en-US">
                <a:solidFill>
                  <a:srgbClr val="02A5E3"/>
                </a:solidFill>
              </a:rPr>
              <a:t>C</a:t>
            </a:r>
            <a:r>
              <a:rPr altLang="en-GB" sz="3600" lang="en-US">
                <a:solidFill>
                  <a:srgbClr val="02A5E3"/>
                </a:solidFill>
              </a:rPr>
              <a:t>o</a:t>
            </a:r>
            <a:r>
              <a:rPr altLang="en-GB" sz="3600" lang="en-US">
                <a:solidFill>
                  <a:srgbClr val="02A5E3"/>
                </a:solidFill>
              </a:rPr>
              <a:t>t</a:t>
            </a:r>
            <a:r>
              <a:rPr altLang="en-GB" sz="3600" lang="en-US">
                <a:solidFill>
                  <a:srgbClr val="02A5E3"/>
                </a:solidFill>
              </a:rPr>
              <a:t>t</a:t>
            </a:r>
            <a:r>
              <a:rPr altLang="en-GB" sz="3600" lang="en-US">
                <a:solidFill>
                  <a:srgbClr val="02A5E3"/>
                </a:solidFill>
              </a:rPr>
              <a:t>on</a:t>
            </a:r>
            <a:r>
              <a:rPr altLang="en-GB" sz="3600" lang="en-US">
                <a:solidFill>
                  <a:srgbClr val="02A5E3"/>
                </a:solidFill>
              </a:rPr>
              <a:t> 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sz="3600" lang="en-US">
                <a:solidFill>
                  <a:srgbClr val="36363D"/>
                </a:solidFill>
              </a:rPr>
              <a:t>5</a:t>
            </a:r>
            <a:r>
              <a:rPr altLang="en-GB" sz="3600" lang="en-US">
                <a:solidFill>
                  <a:srgbClr val="36363D"/>
                </a:solidFill>
              </a:rPr>
              <a:t>.</a:t>
            </a:r>
            <a:r>
              <a:rPr altLang="en-GB" sz="3600" lang="en-US">
                <a:solidFill>
                  <a:srgbClr val="36363D"/>
                </a:solidFill>
              </a:rPr>
              <a:t>I</a:t>
            </a:r>
            <a:r>
              <a:rPr altLang="en-GB" sz="3600" lang="en-US">
                <a:solidFill>
                  <a:srgbClr val="36363D"/>
                </a:solidFill>
              </a:rPr>
              <a:t>n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I</a:t>
            </a:r>
            <a:r>
              <a:rPr altLang="en-GB" sz="3600" lang="en-US">
                <a:solidFill>
                  <a:srgbClr val="36363D"/>
                </a:solidFill>
              </a:rPr>
              <a:t>n</a:t>
            </a:r>
            <a:r>
              <a:rPr altLang="en-GB" sz="3600" lang="en-US">
                <a:solidFill>
                  <a:srgbClr val="36363D"/>
                </a:solidFill>
              </a:rPr>
              <a:t>d</a:t>
            </a:r>
            <a:r>
              <a:rPr altLang="en-GB" sz="3600" lang="en-US">
                <a:solidFill>
                  <a:srgbClr val="36363D"/>
                </a:solidFill>
              </a:rPr>
              <a:t>i</a:t>
            </a:r>
            <a:r>
              <a:rPr altLang="en-GB" sz="3600" lang="en-US">
                <a:solidFill>
                  <a:srgbClr val="36363D"/>
                </a:solidFill>
              </a:rPr>
              <a:t>a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jute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is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grown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mainly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in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the</a:t>
            </a:r>
            <a:r>
              <a:rPr altLang="en-GB" sz="3600" lang="en-US">
                <a:solidFill>
                  <a:srgbClr val="36363D"/>
                </a:solidFill>
              </a:rPr>
              <a:t> </a:t>
            </a:r>
            <a:r>
              <a:rPr altLang="en-GB" sz="3600" lang="en-US">
                <a:solidFill>
                  <a:srgbClr val="36363D"/>
                </a:solidFill>
              </a:rPr>
              <a:t>_</a:t>
            </a:r>
            <a:r>
              <a:rPr altLang="en-GB" sz="3600" lang="en-US">
                <a:solidFill>
                  <a:srgbClr val="36363D"/>
                </a:solidFill>
              </a:rPr>
              <a:t>_</a:t>
            </a:r>
            <a:r>
              <a:rPr altLang="en-GB" sz="3600" lang="en-US">
                <a:solidFill>
                  <a:srgbClr val="36363D"/>
                </a:solidFill>
              </a:rPr>
              <a:t>_</a:t>
            </a:r>
            <a:r>
              <a:rPr altLang="en-GB" sz="3600" lang="en-US">
                <a:solidFill>
                  <a:srgbClr val="36363D"/>
                </a:solidFill>
              </a:rPr>
              <a:t>_</a:t>
            </a:r>
            <a:r>
              <a:rPr altLang="en-GB" sz="3600" lang="en-US">
                <a:solidFill>
                  <a:srgbClr val="36363D"/>
                </a:solidFill>
              </a:rPr>
              <a:t>d</a:t>
            </a:r>
            <a:r>
              <a:rPr altLang="en-GB" sz="3600" lang="en-US">
                <a:solidFill>
                  <a:srgbClr val="36363D"/>
                </a:solidFill>
              </a:rPr>
              <a:t>e</a:t>
            </a:r>
            <a:r>
              <a:rPr altLang="en-GB" sz="3600" lang="en-US">
                <a:solidFill>
                  <a:srgbClr val="36363D"/>
                </a:solidFill>
              </a:rPr>
              <a:t>lta</a:t>
            </a:r>
            <a:r>
              <a:rPr altLang="en-GB" sz="3600" lang="en-US">
                <a:solidFill>
                  <a:srgbClr val="36363D"/>
                </a:solidFill>
              </a:rPr>
              <a:t>. 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sz="3600" lang="en-US">
                <a:solidFill>
                  <a:srgbClr val="02A5E3"/>
                </a:solidFill>
              </a:rPr>
              <a:t>G</a:t>
            </a:r>
            <a:r>
              <a:rPr altLang="en-GB" sz="3600" lang="en-US">
                <a:solidFill>
                  <a:srgbClr val="02A5E3"/>
                </a:solidFill>
              </a:rPr>
              <a:t>a</a:t>
            </a:r>
            <a:r>
              <a:rPr altLang="en-GB" sz="3600" lang="en-US">
                <a:solidFill>
                  <a:srgbClr val="02A5E3"/>
                </a:solidFill>
              </a:rPr>
              <a:t>n</a:t>
            </a:r>
            <a:r>
              <a:rPr altLang="en-GB" sz="3600" lang="en-US">
                <a:solidFill>
                  <a:srgbClr val="02A5E3"/>
                </a:solidFill>
              </a:rPr>
              <a:t>g</a:t>
            </a:r>
            <a:r>
              <a:rPr altLang="en-GB" sz="3600" lang="en-US">
                <a:solidFill>
                  <a:srgbClr val="02A5E3"/>
                </a:solidFill>
              </a:rPr>
              <a:t>e</a:t>
            </a:r>
            <a:r>
              <a:rPr altLang="en-GB" sz="3600" lang="en-US">
                <a:solidFill>
                  <a:srgbClr val="02A5E3"/>
                </a:solidFill>
              </a:rPr>
              <a:t>t</a:t>
            </a:r>
            <a:r>
              <a:rPr altLang="en-GB" sz="3600" lang="en-US">
                <a:solidFill>
                  <a:srgbClr val="02A5E3"/>
                </a:solidFill>
              </a:rPr>
              <a:t>i</a:t>
            </a:r>
            <a:r>
              <a:rPr altLang="en-GB" sz="3600" lang="en-US">
                <a:solidFill>
                  <a:srgbClr val="02A5E3"/>
                </a:solidFill>
              </a:rPr>
              <a:t>c</a:t>
            </a:r>
            <a:endParaRPr lang="en-GB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2020-09-19T04:40:52Z</dcterms:modified>
</cp:coreProperties>
</file>