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3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3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008000"/>
                </a:solidFill>
              </a:rPr>
              <a:t>L</a:t>
            </a:r>
            <a:r>
              <a:rPr altLang="en-GB" sz="3600" lang="en-US">
                <a:solidFill>
                  <a:srgbClr val="008000"/>
                </a:solidFill>
              </a:rPr>
              <a:t>e</a:t>
            </a:r>
            <a:r>
              <a:rPr altLang="en-GB" sz="3600" lang="en-US">
                <a:solidFill>
                  <a:srgbClr val="008000"/>
                </a:solidFill>
              </a:rPr>
              <a:t>s</a:t>
            </a:r>
            <a:r>
              <a:rPr altLang="en-GB" sz="3600" lang="en-US">
                <a:solidFill>
                  <a:srgbClr val="008000"/>
                </a:solidFill>
              </a:rPr>
              <a:t>s</a:t>
            </a:r>
            <a:r>
              <a:rPr altLang="en-GB" sz="3600" lang="en-US">
                <a:solidFill>
                  <a:srgbClr val="008000"/>
                </a:solidFill>
              </a:rPr>
              <a:t>on</a:t>
            </a:r>
            <a:r>
              <a:rPr altLang="en-GB" sz="3600" lang="en-US">
                <a:solidFill>
                  <a:srgbClr val="008000"/>
                </a:solidFill>
              </a:rPr>
              <a:t> </a:t>
            </a:r>
            <a:r>
              <a:rPr altLang="en-GB" sz="3600" lang="en-US">
                <a:solidFill>
                  <a:srgbClr val="008000"/>
                </a:solidFill>
              </a:rPr>
              <a:t>No</a:t>
            </a:r>
            <a:r>
              <a:rPr altLang="en-GB" sz="3600" lang="en-US">
                <a:solidFill>
                  <a:srgbClr val="008000"/>
                </a:solidFill>
              </a:rPr>
              <a:t>_</a:t>
            </a:r>
            <a:r>
              <a:rPr altLang="en-GB" sz="3600" lang="en-US">
                <a:solidFill>
                  <a:srgbClr val="008000"/>
                </a:solidFill>
              </a:rPr>
              <a:t>0</a:t>
            </a:r>
            <a:r>
              <a:rPr altLang="en-GB" sz="3600" lang="en-US">
                <a:solidFill>
                  <a:srgbClr val="008000"/>
                </a:solidFill>
              </a:rPr>
              <a:t>3</a:t>
            </a:r>
            <a:endParaRPr altLang="zh-CN" lang="en-US">
              <a:solidFill>
                <a:srgbClr val="008000"/>
              </a:solidFill>
            </a:endParaRPr>
          </a:p>
          <a:p>
            <a:r>
              <a:rPr altLang="en-GB" sz="3600" lang="en-US">
                <a:solidFill>
                  <a:srgbClr val="008000"/>
                </a:solidFill>
              </a:rPr>
              <a:t>R</a:t>
            </a:r>
            <a:r>
              <a:rPr altLang="en-GB" sz="3600" lang="en-US">
                <a:solidFill>
                  <a:srgbClr val="008000"/>
                </a:solidFill>
              </a:rPr>
              <a:t>O</a:t>
            </a:r>
            <a:r>
              <a:rPr altLang="en-GB" sz="3600" lang="en-US">
                <a:solidFill>
                  <a:srgbClr val="008000"/>
                </a:solidFill>
              </a:rPr>
              <a:t>L</a:t>
            </a:r>
            <a:r>
              <a:rPr altLang="en-GB" sz="3600" lang="en-US">
                <a:solidFill>
                  <a:srgbClr val="008000"/>
                </a:solidFill>
              </a:rPr>
              <a:t>E</a:t>
            </a:r>
            <a:r>
              <a:rPr altLang="en-GB" sz="3600" lang="en-US">
                <a:solidFill>
                  <a:srgbClr val="008000"/>
                </a:solidFill>
              </a:rPr>
              <a:t> </a:t>
            </a:r>
            <a:r>
              <a:rPr altLang="en-GB" sz="3600" lang="en-US">
                <a:solidFill>
                  <a:srgbClr val="008000"/>
                </a:solidFill>
              </a:rPr>
              <a:t>OF</a:t>
            </a:r>
            <a:r>
              <a:rPr altLang="en-GB" sz="3600" lang="en-US">
                <a:solidFill>
                  <a:srgbClr val="008000"/>
                </a:solidFill>
              </a:rPr>
              <a:t> </a:t>
            </a:r>
            <a:r>
              <a:rPr altLang="en-GB" sz="3600" lang="en-US">
                <a:solidFill>
                  <a:srgbClr val="008000"/>
                </a:solidFill>
              </a:rPr>
              <a:t>STATE</a:t>
            </a:r>
            <a:r>
              <a:rPr altLang="en-GB" sz="3600" lang="en-US">
                <a:solidFill>
                  <a:srgbClr val="008000"/>
                </a:solidFill>
              </a:rPr>
              <a:t> </a:t>
            </a:r>
            <a:r>
              <a:rPr altLang="en-GB" sz="3600" lang="en-US">
                <a:solidFill>
                  <a:srgbClr val="008000"/>
                </a:solidFill>
              </a:rPr>
              <a:t>GOVERNMENT</a:t>
            </a:r>
            <a:r>
              <a:rPr altLang="en-GB" sz="3600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se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correct</a:t>
            </a:r>
            <a:r>
              <a:rPr altLang="en-GB" lang="en-US"/>
              <a:t> </a:t>
            </a:r>
            <a:r>
              <a:rPr altLang="en-GB" lang="en-US"/>
              <a:t>answer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ment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house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gislative</a:t>
            </a:r>
            <a:r>
              <a:rPr altLang="en-GB" lang="en-US"/>
              <a:t> </a:t>
            </a:r>
            <a:r>
              <a:rPr altLang="en-GB" lang="en-US"/>
              <a:t>council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Parliament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ion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ars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can</a:t>
            </a:r>
            <a:r>
              <a:rPr altLang="en-GB" lang="en-US"/>
              <a:t> </a:t>
            </a:r>
            <a:r>
              <a:rPr altLang="en-GB" lang="en-US"/>
              <a:t>make</a:t>
            </a:r>
            <a:r>
              <a:rPr altLang="en-GB" lang="en-US"/>
              <a:t> </a:t>
            </a:r>
            <a:r>
              <a:rPr altLang="en-GB" lang="en-US"/>
              <a:t>laws</a:t>
            </a:r>
            <a:r>
              <a:rPr altLang="en-GB" lang="en-US"/>
              <a:t> </a:t>
            </a:r>
            <a:r>
              <a:rPr altLang="en-GB" lang="en-US"/>
              <a:t>on</a:t>
            </a:r>
            <a:r>
              <a:rPr altLang="en-GB" lang="en-US"/>
              <a:t> </a:t>
            </a:r>
            <a:r>
              <a:rPr altLang="en-GB" lang="en-US"/>
              <a:t>any</a:t>
            </a:r>
            <a:r>
              <a:rPr altLang="en-GB" lang="en-US"/>
              <a:t> </a:t>
            </a:r>
            <a:r>
              <a:rPr altLang="en-GB" lang="en-US"/>
              <a:t>subjects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list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Central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(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_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_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_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4</a:t>
            </a:r>
            <a:r>
              <a:rPr altLang="en-GB" lang="en-US">
                <a:solidFill>
                  <a:srgbClr val="BF0000"/>
                </a:solidFill>
              </a:rPr>
              <a:t>_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)</a:t>
            </a:r>
            <a:endParaRPr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WRITE</a:t>
            </a:r>
            <a:r>
              <a:rPr altLang="en-GB" lang="en-US"/>
              <a:t> </a:t>
            </a:r>
            <a:r>
              <a:rPr altLang="en-GB" lang="en-US"/>
              <a:t>true</a:t>
            </a:r>
            <a:r>
              <a:rPr altLang="en-GB" lang="en-US"/>
              <a:t> </a:t>
            </a:r>
            <a:r>
              <a:rPr altLang="en-GB" lang="en-US"/>
              <a:t>or</a:t>
            </a:r>
            <a:r>
              <a:rPr altLang="en-GB" lang="en-US"/>
              <a:t> </a:t>
            </a:r>
            <a:r>
              <a:rPr altLang="en-GB" lang="en-US"/>
              <a:t>false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house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Vidhan</a:t>
            </a:r>
            <a:r>
              <a:rPr altLang="en-GB" lang="en-US"/>
              <a:t> </a:t>
            </a:r>
            <a:r>
              <a:rPr altLang="en-GB" lang="en-US"/>
              <a:t>Sabha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Legislative council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elected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ted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man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eputy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hairman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elected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members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egislative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sembly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members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legislat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citizen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India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blanks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state</a:t>
            </a:r>
            <a:r>
              <a:rPr altLang="en-GB" lang="en-US"/>
              <a:t> </a:t>
            </a:r>
            <a:r>
              <a:rPr altLang="en-GB" lang="en-US"/>
              <a:t>legislature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an</a:t>
            </a:r>
            <a:r>
              <a:rPr altLang="en-GB" lang="en-US"/>
              <a:t> </a:t>
            </a:r>
            <a:r>
              <a:rPr altLang="en-GB" lang="en-US"/>
              <a:t>Sabha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hairman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puty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hairman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elected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members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cil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legislative</a:t>
            </a:r>
            <a:r>
              <a:rPr altLang="en-GB" lang="en-US"/>
              <a:t> </a:t>
            </a:r>
            <a:r>
              <a:rPr altLang="en-GB" lang="en-US"/>
              <a:t>assembly</a:t>
            </a:r>
            <a:r>
              <a:rPr altLang="en-GB" lang="en-US"/>
              <a:t> </a:t>
            </a:r>
            <a:r>
              <a:rPr altLang="en-GB" lang="en-US"/>
              <a:t>takes</a:t>
            </a:r>
            <a:r>
              <a:rPr altLang="en-GB" lang="en-US"/>
              <a:t> </a:t>
            </a:r>
            <a:r>
              <a:rPr altLang="en-GB" lang="en-US"/>
              <a:t>part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election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India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dent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real</a:t>
            </a:r>
            <a:r>
              <a:rPr altLang="en-GB" lang="en-US"/>
              <a:t> </a:t>
            </a:r>
            <a:r>
              <a:rPr altLang="en-GB" lang="en-US"/>
              <a:t>centre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power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ate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lative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Assembly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2021-03-12T15:38:18Z</dcterms:modified>
</cp:coreProperties>
</file>