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tableStyles" Target="tableStyles.xml"/><Relationship Id="rId22" Type="http://schemas.openxmlformats.org/officeDocument/2006/relationships/presProps" Target="presProps.xml"/><Relationship Id="rId23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8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8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8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7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7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7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5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75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9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6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>
          <a:xfrm>
            <a:off x="278090" y="0"/>
            <a:ext cx="7772400" cy="2387600"/>
          </a:xfrm>
        </p:spPr>
        <p:txBody>
          <a:bodyPr/>
          <a:p>
            <a:r>
              <a:rPr altLang="zh-CN" lang="en-US"/>
              <a:t>KHIDWAI </a:t>
            </a:r>
            <a:r>
              <a:rPr altLang="zh-CN" lang="en-US"/>
              <a:t>ENGLISH </a:t>
            </a:r>
            <a:r>
              <a:rPr altLang="zh-CN" lang="en-US"/>
              <a:t>SCHOOL</a:t>
            </a:r>
            <a:endParaRPr altLang="zh-CN" lang="en-US"/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>
          <a:xfrm>
            <a:off x="2286000" y="4991295"/>
            <a:ext cx="6858000" cy="1655762"/>
          </a:xfrm>
        </p:spPr>
        <p:txBody>
          <a:bodyPr/>
          <a:p>
            <a:r>
              <a:rPr altLang="zh-CN" lang="en-US"/>
              <a:t>3rd </a:t>
            </a:r>
            <a:r>
              <a:rPr altLang="zh-CN" lang="en-US"/>
              <a:t>and </a:t>
            </a:r>
            <a:r>
              <a:rPr altLang="zh-CN" lang="en-US"/>
              <a:t>4th </a:t>
            </a:r>
            <a:r>
              <a:rPr altLang="zh-CN" lang="en-US"/>
              <a:t>std</a:t>
            </a:r>
            <a:endParaRPr altLang="zh-CN" lang="en-US"/>
          </a:p>
          <a:p>
            <a:r>
              <a:rPr altLang="zh-CN" lang="en-US"/>
              <a:t>Prepared </a:t>
            </a:r>
            <a:r>
              <a:rPr altLang="zh-CN" lang="en-US"/>
              <a:t>by </a:t>
            </a:r>
            <a:r>
              <a:rPr altLang="zh-CN" lang="en-US"/>
              <a:t>Anjum </a:t>
            </a:r>
            <a:endParaRPr altLang="zh-CN" lang="en-US"/>
          </a:p>
        </p:txBody>
      </p:sp>
      <p:sp>
        <p:nvSpPr>
          <p:cNvPr id="1048601" name=""/>
          <p:cNvSpPr>
            <a:spLocks noGrp="1"/>
          </p:cNvSpPr>
          <p:nvPr/>
        </p:nvSpPr>
        <p:spPr>
          <a:xfrm>
            <a:off x="-201448" y="2169413"/>
            <a:ext cx="7886700" cy="2308231"/>
          </a:xfrm>
          <a:prstGeom prst="rect"/>
        </p:spPr>
        <p:txBody>
          <a:bodyPr bIns="45720" lIns="91440" rIns="91440" rtlCol="0" tIns="45720" vert="horz">
            <a:normAutofit/>
          </a:bodyPr>
          <a:lstStyle>
            <a:lvl1pPr algn="ctr" defTabSz="914400" indent="0" marL="0">
              <a:lnSpc>
                <a:spcPct val="90000"/>
              </a:lnSpc>
              <a:buFont typeface="Arial" panose="020B0604020202020204" pitchFamily="34" charset="0"/>
              <a:buNone/>
              <a:defRPr sz="2400"/>
            </a:lvl1pPr>
            <a:lvl2pPr algn="ctr" defTabSz="914400" indent="0" marL="457200">
              <a:lnSpc>
                <a:spcPct val="90000"/>
              </a:lnSpc>
              <a:buFont typeface="Arial" panose="020B0604020202020204" pitchFamily="34" charset="0"/>
              <a:buNone/>
              <a:defRPr sz="2000"/>
            </a:lvl2pPr>
            <a:lvl3pPr algn="ctr" defTabSz="914400" indent="0" marL="914400">
              <a:lnSpc>
                <a:spcPct val="90000"/>
              </a:lnSpc>
              <a:buFont typeface="Arial" panose="020B0604020202020204" pitchFamily="34" charset="0"/>
              <a:buNone/>
              <a:defRPr sz="1800"/>
            </a:lvl3pPr>
            <a:lvl4pPr algn="ctr" defTabSz="914400" indent="0" marL="1371600">
              <a:lnSpc>
                <a:spcPct val="90000"/>
              </a:lnSpc>
              <a:buFont typeface="Arial" panose="020B0604020202020204" pitchFamily="34" charset="0"/>
              <a:buNone/>
              <a:defRPr sz="1600"/>
            </a:lvl4pPr>
            <a:lvl5pPr algn="ctr" defTabSz="914400" indent="0" marL="1828800">
              <a:lnSpc>
                <a:spcPct val="90000"/>
              </a:lnSpc>
              <a:buFont typeface="Arial" panose="020B0604020202020204" pitchFamily="34" charset="0"/>
              <a:buNone/>
              <a:defRPr sz="1600"/>
            </a:lvl5pPr>
            <a:lvl6pPr algn="ctr" defTabSz="914400" indent="0" marL="2286000">
              <a:lnSpc>
                <a:spcPct val="90000"/>
              </a:lnSpc>
              <a:buFont typeface="Arial" panose="020B0604020202020204" pitchFamily="34" charset="0"/>
              <a:buNone/>
              <a:defRPr sz="1600"/>
            </a:lvl6pPr>
            <a:lvl7pPr algn="ctr" defTabSz="914400" indent="0" marL="2743200">
              <a:lnSpc>
                <a:spcPct val="90000"/>
              </a:lnSpc>
              <a:buFont typeface="Arial" panose="020B0604020202020204" pitchFamily="34" charset="0"/>
              <a:buNone/>
              <a:defRPr sz="1600"/>
            </a:lvl7pPr>
            <a:lvl8pPr algn="ctr" defTabSz="914400" indent="0" marL="3200400">
              <a:lnSpc>
                <a:spcPct val="90000"/>
              </a:lnSpc>
              <a:buFont typeface="Arial" panose="020B0604020202020204" pitchFamily="34" charset="0"/>
              <a:buNone/>
              <a:defRPr sz="1600"/>
            </a:lvl8pPr>
            <a:lvl9pPr algn="ctr" defTabSz="914400" indent="0" marL="3657600">
              <a:lnSpc>
                <a:spcPct val="90000"/>
              </a:lnSpc>
              <a:buFont typeface="Arial" panose="020B0604020202020204" pitchFamily="34" charset="0"/>
              <a:buNone/>
              <a:defRPr sz="1600"/>
            </a:lvl9pPr>
          </a:lstStyle>
          <a:p>
            <a:pPr algn="ctr" indent="0" marL="0">
              <a:buNone/>
            </a:pPr>
            <a:r>
              <a:rPr altLang="en-GB" b="1" sz="6000" lang="en-US"/>
              <a:t>Unit </a:t>
            </a:r>
            <a:r>
              <a:rPr altLang="en-GB" b="1" sz="6000" lang="en-US"/>
              <a:t>3</a:t>
            </a:r>
            <a:endParaRPr b="1" sz="6000" lang="en-GB"/>
          </a:p>
          <a:p>
            <a:pPr algn="ctr" indent="0" marL="0">
              <a:buNone/>
            </a:pPr>
            <a:r>
              <a:rPr altLang="en-GB" b="1" sz="6000" lang="en-US"/>
              <a:t>MULTIPLICATION</a:t>
            </a:r>
            <a:endParaRPr b="1" sz="6000"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GB" sz="3600" lang="en-US"/>
              <a:t>Example </a:t>
            </a:r>
            <a:r>
              <a:rPr altLang="en-GB" sz="3600" lang="en-US"/>
              <a:t>2 </a:t>
            </a:r>
            <a:br>
              <a:rPr altLang="en-GB" sz="3600" lang="en-US"/>
            </a:br>
            <a:r>
              <a:rPr altLang="en-GB" sz="3600" lang="en-US"/>
              <a:t>multiply </a:t>
            </a:r>
            <a:r>
              <a:rPr altLang="en-GB" sz="3600" lang="en-US"/>
              <a:t>by </a:t>
            </a:r>
            <a:r>
              <a:rPr altLang="en-GB" sz="3600" lang="en-US"/>
              <a:t>1</a:t>
            </a:r>
            <a:r>
              <a:rPr altLang="en-GB" sz="3600" lang="en-US"/>
              <a:t>4</a:t>
            </a:r>
            <a:r>
              <a:rPr altLang="en-GB" sz="3600" lang="en-US"/>
              <a:t>6</a:t>
            </a:r>
            <a:r>
              <a:rPr altLang="en-GB" sz="3600" lang="en-US"/>
              <a:t> </a:t>
            </a:r>
            <a:r>
              <a:rPr altLang="en-GB" sz="3600" lang="en-US"/>
              <a:t>X </a:t>
            </a:r>
            <a:r>
              <a:rPr altLang="en-GB" sz="3600" lang="en-US"/>
              <a:t>5</a:t>
            </a:r>
            <a:r>
              <a:rPr altLang="en-GB" sz="3600" lang="en-US"/>
              <a:t> </a:t>
            </a:r>
            <a:r>
              <a:rPr altLang="en-GB" sz="3600" lang="en-US"/>
              <a:t>(</a:t>
            </a:r>
            <a:r>
              <a:rPr altLang="en-GB" sz="3600" lang="en-US"/>
              <a:t> </a:t>
            </a:r>
            <a:r>
              <a:rPr altLang="en-GB" sz="3600" lang="en-US"/>
              <a:t>with </a:t>
            </a:r>
            <a:r>
              <a:rPr altLang="en-GB" sz="3600" lang="en-US"/>
              <a:t>regrouping </a:t>
            </a:r>
            <a:r>
              <a:rPr altLang="en-GB" sz="3600" lang="en-US"/>
              <a:t>)</a:t>
            </a:r>
            <a:endParaRPr sz="3600" lang="en-GB"/>
          </a:p>
        </p:txBody>
      </p:sp>
      <p:sp>
        <p:nvSpPr>
          <p:cNvPr id="1048614" name=""/>
          <p:cNvSpPr>
            <a:spLocks noGrp="1"/>
          </p:cNvSpPr>
          <p:nvPr>
            <p:ph idx="1"/>
          </p:nvPr>
        </p:nvSpPr>
        <p:spPr/>
        <p:txBody>
          <a:bodyPr>
            <a:normAutofit fontScale="83333" lnSpcReduction="20000"/>
          </a:bodyPr>
          <a:p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H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T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O</a:t>
            </a:r>
            <a:endParaRPr b="1" sz="1800" lang="en-GB"/>
          </a:p>
          <a:p>
            <a:pPr indent="0" marL="0">
              <a:buNone/>
            </a:pP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2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3</a:t>
            </a:r>
            <a:endParaRPr b="1" sz="1800" lang="en-GB"/>
          </a:p>
          <a:p>
            <a:pPr indent="0" marL="0">
              <a:buNone/>
            </a:pP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1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4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6</a:t>
            </a:r>
            <a:endParaRPr b="1" sz="1800" lang="en-GB"/>
          </a:p>
          <a:p>
            <a:pPr indent="0" marL="0">
              <a:buNone/>
            </a:pP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X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5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2400" lang="en-US"/>
              <a:t>Therefore </a:t>
            </a:r>
            <a:r>
              <a:rPr altLang="en-GB" b="1" sz="2400" lang="en-US"/>
              <a:t>,</a:t>
            </a:r>
            <a:r>
              <a:rPr altLang="en-GB" b="1" sz="2400" lang="en-US"/>
              <a:t> </a:t>
            </a:r>
            <a:r>
              <a:rPr altLang="en-GB" b="1" sz="2400" lang="en-US"/>
              <a:t>1</a:t>
            </a:r>
            <a:r>
              <a:rPr altLang="en-GB" b="1" sz="2400" lang="en-US"/>
              <a:t>4</a:t>
            </a:r>
            <a:r>
              <a:rPr altLang="en-GB" b="1" sz="2400" lang="en-US"/>
              <a:t>6</a:t>
            </a:r>
            <a:r>
              <a:rPr altLang="en-GB" b="1" sz="2400" lang="en-US"/>
              <a:t> </a:t>
            </a:r>
            <a:r>
              <a:rPr altLang="en-GB" b="1" sz="2400" lang="en-US"/>
              <a:t>X </a:t>
            </a:r>
            <a:r>
              <a:rPr altLang="en-GB" b="1" sz="2400" lang="en-US"/>
              <a:t>5</a:t>
            </a:r>
            <a:r>
              <a:rPr altLang="en-GB" b="1" sz="2400" lang="en-US"/>
              <a:t> </a:t>
            </a:r>
            <a:r>
              <a:rPr altLang="en-GB" b="1" sz="2400" lang="en-US"/>
              <a:t>=</a:t>
            </a:r>
            <a:r>
              <a:rPr altLang="en-GB" b="1" sz="2400" lang="en-US"/>
              <a:t> </a:t>
            </a:r>
            <a:r>
              <a:rPr altLang="en-GB" b="1" sz="2400" lang="en-US"/>
              <a:t>7</a:t>
            </a:r>
            <a:r>
              <a:rPr altLang="en-GB" b="1" sz="2400" lang="en-US"/>
              <a:t>3</a:t>
            </a:r>
            <a:r>
              <a:rPr altLang="en-GB" b="1" sz="2400" lang="en-US"/>
              <a:t>0</a:t>
            </a:r>
            <a:endParaRPr b="1" sz="2400" lang="en-GB"/>
          </a:p>
          <a:p>
            <a:pPr indent="0" marL="0">
              <a:buNone/>
            </a:pP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endParaRPr b="1" sz="1800" lang="en-GB"/>
          </a:p>
          <a:p>
            <a:pPr indent="0" marL="0">
              <a:buNone/>
            </a:pP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7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3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0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endParaRPr b="1" sz="1800" lang="en-GB"/>
          </a:p>
          <a:p>
            <a:pPr indent="0" marL="0">
              <a:buNone/>
            </a:pP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r>
              <a:rPr altLang="en-GB" b="1" sz="1800" lang="en-US"/>
              <a:t>-</a:t>
            </a:r>
            <a:endParaRPr b="1" sz="1800" lang="en-GB"/>
          </a:p>
          <a:p>
            <a:pPr indent="0" marL="0">
              <a:buNone/>
            </a:pPr>
            <a:r>
              <a:rPr altLang="en-GB" b="1" lang="en-US"/>
              <a:t>Excercise </a:t>
            </a:r>
            <a:r>
              <a:rPr altLang="en-GB" b="1" lang="en-US"/>
              <a:t>3</a:t>
            </a:r>
            <a:endParaRPr b="1" sz="2400" lang="en-GB"/>
          </a:p>
          <a:p>
            <a:r>
              <a:rPr altLang="en-GB" lang="en-US"/>
              <a:t>Solve </a:t>
            </a:r>
            <a:r>
              <a:rPr altLang="en-GB" lang="en-US"/>
              <a:t>the </a:t>
            </a:r>
            <a:r>
              <a:rPr altLang="en-GB" lang="en-US"/>
              <a:t>following </a:t>
            </a:r>
            <a:r>
              <a:rPr altLang="en-GB" lang="en-US"/>
              <a:t>:</a:t>
            </a:r>
            <a:r>
              <a:rPr altLang="en-GB" lang="en-US"/>
              <a:t>-</a:t>
            </a:r>
            <a:endParaRPr lang="en-GB"/>
          </a:p>
          <a:p>
            <a:pPr indent="-514350" marL="514350">
              <a:buFont typeface="+mj-lt"/>
              <a:buAutoNum type="alphaLcPeriod" startAt="1"/>
            </a:pPr>
            <a:r>
              <a:rPr altLang="en-GB" lang="en-US"/>
              <a:t>1</a:t>
            </a:r>
            <a:r>
              <a:rPr altLang="en-GB" lang="en-US"/>
              <a:t>2</a:t>
            </a:r>
            <a:r>
              <a:rPr altLang="en-GB" lang="en-US"/>
              <a:t>0</a:t>
            </a:r>
            <a:r>
              <a:rPr altLang="en-GB" lang="en-US"/>
              <a:t> </a:t>
            </a:r>
            <a:r>
              <a:rPr altLang="en-GB" lang="en-US"/>
              <a:t>X </a:t>
            </a:r>
            <a:r>
              <a:rPr altLang="en-GB" lang="en-US"/>
              <a:t>4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b.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1</a:t>
            </a:r>
            <a:r>
              <a:rPr altLang="en-GB" lang="en-US"/>
              <a:t>3</a:t>
            </a:r>
            <a:r>
              <a:rPr altLang="en-GB" lang="en-US"/>
              <a:t> </a:t>
            </a:r>
            <a:r>
              <a:rPr altLang="en-GB" lang="en-US"/>
              <a:t>X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c. </a:t>
            </a:r>
            <a:r>
              <a:rPr altLang="en-GB" lang="en-US"/>
              <a:t>7</a:t>
            </a:r>
            <a:r>
              <a:rPr altLang="en-GB" lang="en-US"/>
              <a:t>5</a:t>
            </a:r>
            <a:r>
              <a:rPr altLang="en-GB" lang="en-US"/>
              <a:t>5</a:t>
            </a:r>
            <a:r>
              <a:rPr altLang="en-GB" lang="en-US"/>
              <a:t> </a:t>
            </a:r>
            <a:r>
              <a:rPr altLang="en-GB" lang="en-US"/>
              <a:t>X </a:t>
            </a:r>
            <a:r>
              <a:rPr altLang="en-GB" lang="en-US"/>
              <a:t>5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d. </a:t>
            </a:r>
            <a:r>
              <a:rPr altLang="en-GB" lang="en-US"/>
              <a:t> </a:t>
            </a:r>
            <a:r>
              <a:rPr altLang="en-GB" lang="en-US"/>
              <a:t>8</a:t>
            </a:r>
            <a:r>
              <a:rPr altLang="en-GB" lang="en-US"/>
              <a:t>4</a:t>
            </a:r>
            <a:r>
              <a:rPr altLang="en-GB" lang="en-US"/>
              <a:t>0</a:t>
            </a:r>
            <a:r>
              <a:rPr altLang="en-GB" lang="en-US"/>
              <a:t> </a:t>
            </a:r>
            <a:r>
              <a:rPr altLang="en-GB" lang="en-US"/>
              <a:t>X </a:t>
            </a:r>
            <a:r>
              <a:rPr altLang="en-GB" lang="en-US"/>
              <a:t>8</a:t>
            </a:r>
            <a:endParaRPr lang="en-GB"/>
          </a:p>
          <a:p>
            <a:pPr indent="0" marL="0">
              <a:buNone/>
            </a:pPr>
            <a:endParaRPr sz="2400"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b="1" sz="2800" lang="en-US" u="sng"/>
              <a:t>Multiplication </a:t>
            </a:r>
            <a:r>
              <a:rPr altLang="en-GB" b="1" sz="2800" lang="en-US" u="sng"/>
              <a:t>of </a:t>
            </a:r>
            <a:r>
              <a:rPr altLang="en-GB" b="1" sz="2800" lang="en-US" u="sng"/>
              <a:t>a </a:t>
            </a:r>
            <a:r>
              <a:rPr altLang="en-GB" b="1" sz="2800" lang="en-US" u="sng"/>
              <a:t>4</a:t>
            </a:r>
            <a:r>
              <a:rPr altLang="en-GB" b="1" sz="2800" lang="en-US" u="sng"/>
              <a:t> </a:t>
            </a:r>
            <a:r>
              <a:rPr altLang="en-GB" b="1" sz="2800" lang="en-US" u="sng"/>
              <a:t>digit </a:t>
            </a:r>
            <a:r>
              <a:rPr altLang="en-GB" b="1" sz="2800" lang="en-US" u="sng"/>
              <a:t>number </a:t>
            </a:r>
            <a:r>
              <a:rPr altLang="en-GB" b="1" sz="2800" lang="en-US" u="sng"/>
              <a:t>by </a:t>
            </a:r>
            <a:r>
              <a:rPr altLang="en-GB" b="1" sz="2800" lang="en-US" u="sng"/>
              <a:t>a</a:t>
            </a:r>
            <a:r>
              <a:rPr altLang="en-GB" b="1" sz="2800" lang="en-US" u="sng"/>
              <a:t> </a:t>
            </a:r>
            <a:r>
              <a:rPr altLang="en-GB" b="1" sz="2800" lang="en-US" u="sng"/>
              <a:t>1</a:t>
            </a:r>
            <a:r>
              <a:rPr altLang="en-GB" b="1" sz="2800" lang="en-US" u="sng"/>
              <a:t> </a:t>
            </a:r>
            <a:r>
              <a:rPr altLang="en-GB" b="1" sz="2800" lang="en-US" u="sng"/>
              <a:t>digit </a:t>
            </a:r>
            <a:r>
              <a:rPr altLang="en-GB" b="1" sz="2800" lang="en-US" u="sng"/>
              <a:t>number </a:t>
            </a:r>
            <a:r>
              <a:rPr altLang="en-GB" b="1" sz="2800" lang="en-US" u="sng"/>
              <a:t>(</a:t>
            </a:r>
            <a:r>
              <a:rPr altLang="en-GB" b="1" sz="2800" lang="en-US" u="sng"/>
              <a:t>with </a:t>
            </a:r>
            <a:r>
              <a:rPr altLang="en-GB" b="1" sz="2800" lang="en-US" u="sng"/>
              <a:t>and </a:t>
            </a:r>
            <a:r>
              <a:rPr altLang="en-GB" b="1" sz="2800" lang="en-US" u="sng"/>
              <a:t>with </a:t>
            </a:r>
            <a:r>
              <a:rPr altLang="en-GB" b="1" sz="2800" lang="en-US" u="sng"/>
              <a:t>out </a:t>
            </a:r>
            <a:r>
              <a:rPr altLang="en-GB" b="1" sz="2800" lang="en-US" u="sng"/>
              <a:t>regrouping </a:t>
            </a:r>
            <a:r>
              <a:rPr altLang="en-GB" b="1" sz="2800" lang="en-US" u="sng"/>
              <a:t>)</a:t>
            </a:r>
            <a:endParaRPr lang="en-GB"/>
          </a:p>
        </p:txBody>
      </p:sp>
      <p:sp>
        <p:nvSpPr>
          <p:cNvPr id="1048616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GB" sz="2400" lang="en-US"/>
              <a:t>Multiply </a:t>
            </a:r>
            <a:r>
              <a:rPr altLang="en-GB" sz="2400" lang="en-US"/>
              <a:t>by </a:t>
            </a:r>
            <a:r>
              <a:rPr altLang="en-GB" sz="2400" lang="en-US"/>
              <a:t>1</a:t>
            </a:r>
            <a:r>
              <a:rPr altLang="en-GB" sz="2400" lang="en-US"/>
              <a:t>4</a:t>
            </a:r>
            <a:r>
              <a:rPr altLang="en-GB" sz="2400" lang="en-US"/>
              <a:t>1</a:t>
            </a:r>
            <a:r>
              <a:rPr altLang="en-GB" sz="2400" lang="en-US"/>
              <a:t>2</a:t>
            </a:r>
            <a:r>
              <a:rPr altLang="en-GB" sz="2400" lang="en-US"/>
              <a:t> </a:t>
            </a:r>
            <a:r>
              <a:rPr altLang="en-GB" sz="2400" lang="en-US"/>
              <a:t>by </a:t>
            </a:r>
            <a:r>
              <a:rPr altLang="en-GB" sz="2400" lang="en-US"/>
              <a:t>2</a:t>
            </a:r>
            <a:r>
              <a:rPr altLang="en-GB" sz="2400" lang="en-US"/>
              <a:t> </a:t>
            </a:r>
            <a:r>
              <a:rPr altLang="en-GB" sz="2400" lang="en-US"/>
              <a:t>(</a:t>
            </a:r>
            <a:r>
              <a:rPr altLang="en-GB" sz="2400" lang="en-US"/>
              <a:t>with </a:t>
            </a:r>
            <a:r>
              <a:rPr altLang="en-GB" sz="2400" lang="en-US"/>
              <a:t>out </a:t>
            </a:r>
            <a:r>
              <a:rPr altLang="en-GB" sz="2400" lang="en-US"/>
              <a:t>regrouping </a:t>
            </a:r>
            <a:r>
              <a:rPr altLang="en-GB" sz="2400" lang="en-US"/>
              <a:t>)</a:t>
            </a:r>
            <a:endParaRPr sz="2400" lang="en-GB"/>
          </a:p>
          <a:p>
            <a:pPr indent="0" marL="0">
              <a:buNone/>
            </a:pP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Th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H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T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O</a:t>
            </a:r>
            <a:endParaRPr sz="2400" lang="en-GB"/>
          </a:p>
          <a:p>
            <a:pPr indent="0" marL="0">
              <a:buNone/>
            </a:pP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1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4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1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2</a:t>
            </a:r>
            <a:endParaRPr sz="2400" lang="en-GB"/>
          </a:p>
          <a:p>
            <a:pPr indent="0" marL="0">
              <a:buNone/>
            </a:pP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X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2</a:t>
            </a:r>
            <a:endParaRPr sz="2400" lang="en-GB"/>
          </a:p>
          <a:p>
            <a:pPr indent="0" marL="0">
              <a:buNone/>
            </a:pP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endParaRPr sz="2400" lang="en-GB"/>
          </a:p>
          <a:p>
            <a:pPr indent="0" marL="0">
              <a:buNone/>
            </a:pP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2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8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2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4</a:t>
            </a:r>
            <a:endParaRPr sz="2400" lang="en-GB"/>
          </a:p>
          <a:p>
            <a:pPr indent="0" marL="0">
              <a:buNone/>
            </a:pP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endParaRPr sz="2400" lang="en-GB"/>
          </a:p>
          <a:p>
            <a:pPr indent="0" marL="0">
              <a:buNone/>
            </a:pPr>
            <a:r>
              <a:rPr altLang="en-GB" sz="2400" lang="en-US"/>
              <a:t>Therefore </a:t>
            </a:r>
            <a:r>
              <a:rPr altLang="en-GB" sz="2400" lang="en-US"/>
              <a:t>,</a:t>
            </a:r>
            <a:r>
              <a:rPr altLang="en-GB" sz="2400" lang="en-US"/>
              <a:t> </a:t>
            </a:r>
            <a:r>
              <a:rPr altLang="en-GB" sz="2400" lang="en-US"/>
              <a:t>1</a:t>
            </a:r>
            <a:r>
              <a:rPr altLang="en-GB" sz="2400" lang="en-US"/>
              <a:t>4</a:t>
            </a:r>
            <a:r>
              <a:rPr altLang="en-GB" sz="2400" lang="en-US"/>
              <a:t>1</a:t>
            </a:r>
            <a:r>
              <a:rPr altLang="en-GB" sz="2400" lang="en-US"/>
              <a:t>2</a:t>
            </a:r>
            <a:r>
              <a:rPr altLang="en-GB" sz="2400" lang="en-US"/>
              <a:t> </a:t>
            </a:r>
            <a:r>
              <a:rPr altLang="en-GB" sz="2400" lang="en-US"/>
              <a:t>X </a:t>
            </a:r>
            <a:r>
              <a:rPr altLang="en-GB" sz="2400" lang="en-US"/>
              <a:t>2</a:t>
            </a:r>
            <a:r>
              <a:rPr altLang="en-GB" sz="2400" lang="en-US"/>
              <a:t> </a:t>
            </a:r>
            <a:r>
              <a:rPr altLang="en-GB" sz="2400" lang="en-US"/>
              <a:t>=</a:t>
            </a:r>
            <a:r>
              <a:rPr altLang="en-GB" sz="2400" lang="en-US"/>
              <a:t> </a:t>
            </a:r>
            <a:r>
              <a:rPr altLang="en-GB" sz="2400" lang="en-US"/>
              <a:t>2</a:t>
            </a:r>
            <a:r>
              <a:rPr altLang="en-GB" sz="2400" lang="en-US"/>
              <a:t>8</a:t>
            </a:r>
            <a:r>
              <a:rPr altLang="en-GB" sz="2400" lang="en-US"/>
              <a:t>2</a:t>
            </a:r>
            <a:r>
              <a:rPr altLang="en-GB" sz="2400" lang="en-US"/>
              <a:t>4</a:t>
            </a:r>
            <a:endParaRPr sz="2400"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Example </a:t>
            </a:r>
            <a:r>
              <a:rPr altLang="en-GB" lang="en-US"/>
              <a:t>2 </a:t>
            </a:r>
            <a:br>
              <a:rPr altLang="en-GB" lang="en-US"/>
            </a:br>
            <a:r>
              <a:rPr altLang="en-GB" b="1" sz="4000" lang="en-US"/>
              <a:t>Multiply </a:t>
            </a:r>
            <a:r>
              <a:rPr altLang="en-GB" b="1" sz="4000" lang="en-US"/>
              <a:t>1</a:t>
            </a:r>
            <a:r>
              <a:rPr altLang="en-GB" b="1" sz="4000" lang="en-US"/>
              <a:t>8</a:t>
            </a:r>
            <a:r>
              <a:rPr altLang="en-GB" b="1" sz="4000" lang="en-US"/>
              <a:t>3</a:t>
            </a:r>
            <a:r>
              <a:rPr altLang="en-GB" b="1" sz="4000" lang="en-US"/>
              <a:t>6</a:t>
            </a:r>
            <a:r>
              <a:rPr altLang="en-GB" b="1" sz="4000" lang="en-US"/>
              <a:t> </a:t>
            </a:r>
            <a:r>
              <a:rPr altLang="en-GB" b="1" sz="4000" lang="en-US"/>
              <a:t>by </a:t>
            </a:r>
            <a:r>
              <a:rPr altLang="en-GB" b="1" sz="4000" lang="en-US"/>
              <a:t>2</a:t>
            </a:r>
            <a:r>
              <a:rPr altLang="en-GB" b="1" sz="4000" lang="en-US"/>
              <a:t> </a:t>
            </a:r>
            <a:r>
              <a:rPr altLang="en-GB" b="1" sz="4000" lang="en-US"/>
              <a:t>(</a:t>
            </a:r>
            <a:r>
              <a:rPr altLang="en-GB" b="1" sz="4000" lang="en-US"/>
              <a:t>with </a:t>
            </a:r>
            <a:r>
              <a:rPr altLang="en-GB" b="1" sz="4000" lang="en-US"/>
              <a:t>regrouping </a:t>
            </a:r>
            <a:r>
              <a:rPr altLang="en-GB" b="1" sz="4000" lang="en-US"/>
              <a:t>)</a:t>
            </a:r>
            <a:endParaRPr b="1" sz="4000" lang="en-GB"/>
          </a:p>
        </p:txBody>
      </p:sp>
      <p:sp>
        <p:nvSpPr>
          <p:cNvPr id="1048618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TH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H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T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O</a:t>
            </a:r>
            <a:endParaRPr b="1" sz="1600" lang="en-GB"/>
          </a:p>
          <a:p>
            <a:pPr indent="0" marL="0">
              <a:buNone/>
            </a:pP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1</a:t>
            </a:r>
            <a:r>
              <a:rPr altLang="en-GB" b="1" sz="1600" lang="en-US">
                <a:solidFill>
                  <a:srgbClr val="0000FF"/>
                </a:solidFill>
              </a:rPr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 </a:t>
            </a:r>
            <a:r>
              <a:rPr altLang="en-GB" b="1" sz="1600" lang="en-US">
                <a:solidFill>
                  <a:srgbClr val="0000FF"/>
                </a:solidFill>
              </a:rPr>
              <a:t>1</a:t>
            </a:r>
            <a:endParaRPr b="1" sz="1600" lang="en-GB"/>
          </a:p>
          <a:p>
            <a:pPr indent="0" marL="0">
              <a:buNone/>
            </a:pP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1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8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3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6</a:t>
            </a:r>
            <a:endParaRPr b="1" sz="1600" lang="en-GB"/>
          </a:p>
          <a:p>
            <a:pPr indent="0" marL="0">
              <a:buNone/>
            </a:pP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X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2</a:t>
            </a:r>
            <a:endParaRPr b="1" sz="1600" lang="en-GB"/>
          </a:p>
          <a:p>
            <a:pPr indent="0" marL="0">
              <a:buNone/>
            </a:pP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Therefore, </a:t>
            </a:r>
            <a:r>
              <a:rPr altLang="en-GB" b="1" sz="1600" lang="en-US"/>
              <a:t>1</a:t>
            </a:r>
            <a:r>
              <a:rPr altLang="en-GB" b="1" sz="1600" lang="en-US"/>
              <a:t>8</a:t>
            </a:r>
            <a:r>
              <a:rPr altLang="en-GB" b="1" sz="1600" lang="en-US"/>
              <a:t>3</a:t>
            </a:r>
            <a:r>
              <a:rPr altLang="en-GB" b="1" sz="1600" lang="en-US"/>
              <a:t>6</a:t>
            </a:r>
            <a:r>
              <a:rPr altLang="en-GB" b="1" sz="1600" lang="en-US"/>
              <a:t> </a:t>
            </a:r>
            <a:r>
              <a:rPr altLang="en-GB" b="1" sz="1600" lang="en-US"/>
              <a:t>X </a:t>
            </a:r>
            <a:r>
              <a:rPr altLang="en-GB" b="1" sz="1600" lang="en-US"/>
              <a:t>2</a:t>
            </a:r>
            <a:r>
              <a:rPr altLang="en-GB" b="1" sz="1600" lang="en-US"/>
              <a:t> </a:t>
            </a:r>
            <a:r>
              <a:rPr altLang="en-GB" b="1" sz="1600" lang="en-US"/>
              <a:t>=</a:t>
            </a:r>
            <a:r>
              <a:rPr altLang="en-GB" b="1" sz="1600" lang="en-US"/>
              <a:t> </a:t>
            </a:r>
            <a:r>
              <a:rPr altLang="en-GB" b="1" sz="1600" lang="en-US"/>
              <a:t>3</a:t>
            </a:r>
            <a:r>
              <a:rPr altLang="en-GB" b="1" sz="1600" lang="en-US"/>
              <a:t>6</a:t>
            </a:r>
            <a:r>
              <a:rPr altLang="en-GB" b="1" sz="1600" lang="en-US"/>
              <a:t>7</a:t>
            </a:r>
            <a:r>
              <a:rPr altLang="en-GB" b="1" sz="1600" lang="en-US"/>
              <a:t>2</a:t>
            </a:r>
            <a:endParaRPr b="1" sz="1600" lang="en-GB"/>
          </a:p>
          <a:p>
            <a:pPr indent="0" marL="0">
              <a:buNone/>
            </a:pP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3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6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7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2</a:t>
            </a:r>
            <a:endParaRPr b="1" sz="1600" lang="en-GB"/>
          </a:p>
          <a:p>
            <a:pPr indent="0" marL="0">
              <a:buNone/>
            </a:pP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r>
              <a:rPr altLang="en-GB" b="1" sz="1600" lang="en-US"/>
              <a:t>-</a:t>
            </a:r>
            <a:endParaRPr b="1" sz="1600" lang="en-GB"/>
          </a:p>
          <a:p>
            <a:pPr indent="0" marL="0">
              <a:buNone/>
            </a:pPr>
            <a:r>
              <a:rPr altLang="en-GB" b="1" sz="1600" lang="en-US"/>
              <a:t>Excercise </a:t>
            </a:r>
            <a:r>
              <a:rPr altLang="en-GB" b="1" sz="1600" lang="en-US"/>
              <a:t>no </a:t>
            </a:r>
            <a:r>
              <a:rPr altLang="en-GB" b="1" sz="1600" lang="en-US"/>
              <a:t>3</a:t>
            </a:r>
            <a:br>
              <a:rPr altLang="en-GB" b="1" sz="1600" lang="en-US"/>
            </a:br>
            <a:r>
              <a:rPr altLang="en-GB" b="1" sz="1600" lang="en-US"/>
              <a:t>Solve </a:t>
            </a:r>
            <a:r>
              <a:rPr altLang="en-GB" b="1" sz="1600" lang="en-US"/>
              <a:t>the </a:t>
            </a:r>
            <a:r>
              <a:rPr altLang="en-GB" b="1" sz="1600" lang="en-US"/>
              <a:t>following </a:t>
            </a:r>
            <a:r>
              <a:rPr altLang="en-GB" b="1" sz="1600" lang="en-US"/>
              <a:t>:</a:t>
            </a:r>
            <a:r>
              <a:rPr altLang="en-GB" b="1" sz="1600" lang="en-US"/>
              <a:t>-</a:t>
            </a:r>
            <a:endParaRPr b="1" sz="1600" lang="en-GB"/>
          </a:p>
          <a:p>
            <a:pPr indent="-514350" marL="514350">
              <a:buFont typeface="+mj-lt"/>
              <a:buAutoNum type="alphaLcPeriod" startAt="1"/>
            </a:pPr>
            <a:r>
              <a:rPr altLang="en-GB" b="1" sz="1600" lang="en-US"/>
              <a:t>1</a:t>
            </a:r>
            <a:r>
              <a:rPr altLang="en-GB" b="1" sz="1600" lang="en-US"/>
              <a:t> </a:t>
            </a:r>
            <a:r>
              <a:rPr altLang="en-GB" b="1" sz="1600" lang="en-US"/>
              <a:t>2</a:t>
            </a:r>
            <a:r>
              <a:rPr altLang="en-GB" b="1" sz="1600" lang="en-US"/>
              <a:t> </a:t>
            </a:r>
            <a:r>
              <a:rPr altLang="en-GB" b="1" sz="1600" lang="en-US"/>
              <a:t>2</a:t>
            </a:r>
            <a:r>
              <a:rPr altLang="en-GB" b="1" sz="1600" lang="en-US"/>
              <a:t> </a:t>
            </a:r>
            <a:r>
              <a:rPr altLang="en-GB" b="1" sz="1600" lang="en-US"/>
              <a:t>3</a:t>
            </a:r>
            <a:r>
              <a:rPr altLang="en-GB" b="1" sz="1600" lang="en-US"/>
              <a:t> </a:t>
            </a:r>
            <a:r>
              <a:rPr altLang="en-GB" b="1" sz="1600" lang="en-US"/>
              <a:t>X </a:t>
            </a:r>
            <a:r>
              <a:rPr altLang="en-GB" b="1" sz="1600" lang="en-US"/>
              <a:t>5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b. </a:t>
            </a:r>
            <a:r>
              <a:rPr altLang="en-GB" b="1" sz="1600" lang="en-US"/>
              <a:t>3</a:t>
            </a:r>
            <a:r>
              <a:rPr altLang="en-GB" b="1" sz="1600" lang="en-US"/>
              <a:t> </a:t>
            </a:r>
            <a:r>
              <a:rPr altLang="en-GB" b="1" sz="1600" lang="en-US"/>
              <a:t>4</a:t>
            </a:r>
            <a:r>
              <a:rPr altLang="en-GB" b="1" sz="1600" lang="en-US"/>
              <a:t> </a:t>
            </a:r>
            <a:r>
              <a:rPr altLang="en-GB" b="1" sz="1600" lang="en-US"/>
              <a:t>3</a:t>
            </a:r>
            <a:r>
              <a:rPr altLang="en-GB" b="1" sz="1600" lang="en-US"/>
              <a:t> </a:t>
            </a:r>
            <a:r>
              <a:rPr altLang="en-GB" b="1" sz="1600" lang="en-US"/>
              <a:t>2</a:t>
            </a:r>
            <a:r>
              <a:rPr altLang="en-GB" b="1" sz="1600" lang="en-US"/>
              <a:t> </a:t>
            </a:r>
            <a:r>
              <a:rPr altLang="en-GB" b="1" sz="1600" lang="en-US"/>
              <a:t>X </a:t>
            </a:r>
            <a:r>
              <a:rPr altLang="en-GB" b="1" sz="1600" lang="en-US"/>
              <a:t>2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 </a:t>
            </a:r>
            <a:r>
              <a:rPr altLang="en-GB" b="1" sz="1600" lang="en-US"/>
              <a:t>c. </a:t>
            </a:r>
            <a:r>
              <a:rPr altLang="en-GB" b="1" sz="1600" lang="en-US"/>
              <a:t>4</a:t>
            </a:r>
            <a:r>
              <a:rPr altLang="en-GB" b="1" sz="1600" lang="en-US"/>
              <a:t> </a:t>
            </a:r>
            <a:r>
              <a:rPr altLang="en-GB" b="1" sz="1600" lang="en-US"/>
              <a:t>3</a:t>
            </a:r>
            <a:r>
              <a:rPr altLang="en-GB" b="1" sz="1600" lang="en-US"/>
              <a:t> </a:t>
            </a:r>
            <a:r>
              <a:rPr altLang="en-GB" b="1" sz="1600" lang="en-US"/>
              <a:t>5</a:t>
            </a:r>
            <a:r>
              <a:rPr altLang="en-GB" b="1" sz="1600" lang="en-US"/>
              <a:t> </a:t>
            </a:r>
            <a:r>
              <a:rPr altLang="en-GB" b="1" sz="1600" lang="en-US"/>
              <a:t>8</a:t>
            </a:r>
            <a:r>
              <a:rPr altLang="en-GB" b="1" sz="1600" lang="en-US"/>
              <a:t> </a:t>
            </a:r>
            <a:r>
              <a:rPr altLang="en-GB" b="1" sz="1600" lang="en-US"/>
              <a:t>X </a:t>
            </a:r>
            <a:r>
              <a:rPr altLang="en-GB" b="1" sz="1600" lang="en-US"/>
              <a:t>2</a:t>
            </a:r>
            <a:endParaRPr b="1" sz="1600" lang="en-GB"/>
          </a:p>
          <a:p>
            <a:pPr indent="-514350" marL="514350">
              <a:buFont typeface="+mj-lt"/>
              <a:buAutoNum type="alphaLcPeriod" startAt="1"/>
            </a:pPr>
            <a:r>
              <a:rPr altLang="en-GB" b="1" sz="1600" lang="en-US"/>
              <a:t>2</a:t>
            </a:r>
            <a:r>
              <a:rPr altLang="en-GB" b="1" sz="1600" lang="en-US"/>
              <a:t> </a:t>
            </a:r>
            <a:r>
              <a:rPr altLang="en-GB" b="1" sz="1600" lang="en-US"/>
              <a:t>8</a:t>
            </a:r>
            <a:r>
              <a:rPr altLang="en-GB" b="1" sz="1600" lang="en-US"/>
              <a:t> </a:t>
            </a:r>
            <a:r>
              <a:rPr altLang="en-GB" b="1" sz="1600" lang="en-US"/>
              <a:t>5</a:t>
            </a:r>
            <a:r>
              <a:rPr altLang="en-GB" b="1" sz="1600" lang="en-US"/>
              <a:t> </a:t>
            </a:r>
            <a:r>
              <a:rPr altLang="en-GB" b="1" sz="1600" lang="en-US"/>
              <a:t>7</a:t>
            </a:r>
            <a:r>
              <a:rPr altLang="en-GB" b="1" sz="1600" lang="en-US"/>
              <a:t> </a:t>
            </a:r>
            <a:r>
              <a:rPr altLang="en-GB" b="1" sz="1600" lang="en-US"/>
              <a:t>X </a:t>
            </a:r>
            <a:r>
              <a:rPr altLang="en-GB" b="1" sz="1600" lang="en-US"/>
              <a:t>3</a:t>
            </a:r>
            <a:endParaRPr b="1" sz="1600" lang="en-GB"/>
          </a:p>
          <a:p>
            <a:pPr indent="0" marL="0">
              <a:buNone/>
            </a:pPr>
            <a:endParaRPr b="1" sz="1600"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en-GB" b="1" lang="en-US" u="sng">
                <a:solidFill>
                  <a:srgbClr val="330066"/>
                </a:solidFill>
              </a:rPr>
              <a:t>Multiplying </a:t>
            </a:r>
            <a:r>
              <a:rPr altLang="en-GB" b="1" lang="en-US" u="sng">
                <a:solidFill>
                  <a:srgbClr val="330066"/>
                </a:solidFill>
              </a:rPr>
              <a:t>a </a:t>
            </a:r>
            <a:r>
              <a:rPr altLang="en-GB" b="1" lang="en-US" u="sng">
                <a:solidFill>
                  <a:srgbClr val="330066"/>
                </a:solidFill>
              </a:rPr>
              <a:t>number </a:t>
            </a:r>
            <a:r>
              <a:rPr altLang="en-GB" b="1" lang="en-US" u="sng">
                <a:solidFill>
                  <a:srgbClr val="330066"/>
                </a:solidFill>
              </a:rPr>
              <a:t>by </a:t>
            </a:r>
            <a:r>
              <a:rPr altLang="en-GB" b="1" lang="en-US" u="sng">
                <a:solidFill>
                  <a:srgbClr val="330066"/>
                </a:solidFill>
              </a:rPr>
              <a:t>1</a:t>
            </a:r>
            <a:r>
              <a:rPr altLang="en-GB" b="1" lang="en-US" u="sng">
                <a:solidFill>
                  <a:srgbClr val="330066"/>
                </a:solidFill>
              </a:rPr>
              <a:t>0</a:t>
            </a:r>
            <a:r>
              <a:rPr altLang="en-GB" b="1" lang="en-US" u="sng">
                <a:solidFill>
                  <a:srgbClr val="330066"/>
                </a:solidFill>
              </a:rPr>
              <a:t>,</a:t>
            </a:r>
            <a:r>
              <a:rPr altLang="en-GB" b="1" lang="en-US" u="sng">
                <a:solidFill>
                  <a:srgbClr val="330066"/>
                </a:solidFill>
              </a:rPr>
              <a:t>1</a:t>
            </a:r>
            <a:r>
              <a:rPr altLang="en-GB" b="1" lang="en-US" u="sng">
                <a:solidFill>
                  <a:srgbClr val="330066"/>
                </a:solidFill>
              </a:rPr>
              <a:t>0</a:t>
            </a:r>
            <a:r>
              <a:rPr altLang="en-GB" b="1" lang="en-US" u="sng">
                <a:solidFill>
                  <a:srgbClr val="330066"/>
                </a:solidFill>
              </a:rPr>
              <a:t>0</a:t>
            </a:r>
            <a:r>
              <a:rPr altLang="en-GB" b="1" lang="en-US" u="sng">
                <a:solidFill>
                  <a:srgbClr val="330066"/>
                </a:solidFill>
              </a:rPr>
              <a:t>o</a:t>
            </a:r>
            <a:r>
              <a:rPr altLang="en-GB" b="1" lang="en-US" u="sng">
                <a:solidFill>
                  <a:srgbClr val="330066"/>
                </a:solidFill>
              </a:rPr>
              <a:t>r</a:t>
            </a:r>
            <a:r>
              <a:rPr altLang="en-GB" b="1" lang="en-US" u="sng">
                <a:solidFill>
                  <a:srgbClr val="330066"/>
                </a:solidFill>
              </a:rPr>
              <a:t> </a:t>
            </a:r>
            <a:r>
              <a:rPr altLang="en-GB" b="1" lang="en-US" u="sng">
                <a:solidFill>
                  <a:srgbClr val="330066"/>
                </a:solidFill>
              </a:rPr>
              <a:t>1</a:t>
            </a:r>
            <a:r>
              <a:rPr altLang="en-GB" b="1" lang="en-US" u="sng">
                <a:solidFill>
                  <a:srgbClr val="330066"/>
                </a:solidFill>
              </a:rPr>
              <a:t>0</a:t>
            </a:r>
            <a:r>
              <a:rPr altLang="en-GB" b="1" lang="en-US" u="sng">
                <a:solidFill>
                  <a:srgbClr val="330066"/>
                </a:solidFill>
              </a:rPr>
              <a:t>0</a:t>
            </a:r>
            <a:r>
              <a:rPr altLang="en-GB" b="1" lang="en-US" u="sng">
                <a:solidFill>
                  <a:srgbClr val="330066"/>
                </a:solidFill>
              </a:rPr>
              <a:t>0</a:t>
            </a:r>
            <a:endParaRPr b="1" lang="en-GB" u="sng">
              <a:solidFill>
                <a:srgbClr val="330066"/>
              </a:solidFill>
            </a:endParaRPr>
          </a:p>
        </p:txBody>
      </p:sp>
      <p:sp>
        <p:nvSpPr>
          <p:cNvPr id="1048620" name=""/>
          <p:cNvSpPr>
            <a:spLocks noGrp="1"/>
          </p:cNvSpPr>
          <p:nvPr>
            <p:ph idx="1"/>
          </p:nvPr>
        </p:nvSpPr>
        <p:spPr/>
        <p:txBody>
          <a:bodyPr>
            <a:normAutofit fontScale="75000" lnSpcReduction="20000"/>
          </a:bodyPr>
          <a:p>
            <a:r>
              <a:rPr altLang="en-GB" b="1" lang="en-US"/>
              <a:t>Multiplication </a:t>
            </a:r>
            <a:r>
              <a:rPr altLang="en-GB" b="1" lang="en-US"/>
              <a:t>by </a:t>
            </a:r>
            <a:r>
              <a:rPr altLang="en-GB" b="1" lang="en-US"/>
              <a:t>1</a:t>
            </a:r>
            <a:r>
              <a:rPr altLang="en-GB" b="1" lang="en-US"/>
              <a:t>0</a:t>
            </a:r>
            <a:endParaRPr b="1" lang="en-GB"/>
          </a:p>
          <a:p>
            <a:pPr indent="0" marL="0">
              <a:buNone/>
            </a:pPr>
            <a:r>
              <a:rPr altLang="en-GB" lang="en-US"/>
              <a:t>Multiply </a:t>
            </a:r>
            <a:r>
              <a:rPr altLang="en-GB" lang="en-US"/>
              <a:t>the </a:t>
            </a:r>
            <a:r>
              <a:rPr altLang="en-GB" lang="en-US"/>
              <a:t>number </a:t>
            </a:r>
            <a:r>
              <a:rPr altLang="en-GB" lang="en-US"/>
              <a:t>by </a:t>
            </a:r>
            <a:r>
              <a:rPr altLang="en-GB" lang="en-US"/>
              <a:t>1</a:t>
            </a:r>
            <a:r>
              <a:rPr altLang="en-GB" lang="en-US"/>
              <a:t> </a:t>
            </a:r>
            <a:r>
              <a:rPr altLang="en-GB" lang="en-US"/>
              <a:t>and </a:t>
            </a:r>
            <a:r>
              <a:rPr altLang="en-GB" lang="en-US"/>
              <a:t>add </a:t>
            </a:r>
            <a:r>
              <a:rPr altLang="en-GB" lang="en-US"/>
              <a:t>one </a:t>
            </a:r>
            <a:r>
              <a:rPr altLang="en-GB" lang="en-US"/>
              <a:t>zero </a:t>
            </a:r>
            <a:r>
              <a:rPr altLang="en-GB" lang="en-US"/>
              <a:t>to </a:t>
            </a:r>
            <a:r>
              <a:rPr altLang="en-GB" lang="en-US"/>
              <a:t>the </a:t>
            </a:r>
            <a:r>
              <a:rPr altLang="en-GB" lang="en-US"/>
              <a:t>right </a:t>
            </a:r>
            <a:r>
              <a:rPr altLang="en-GB" lang="en-US"/>
              <a:t>of </a:t>
            </a:r>
            <a:r>
              <a:rPr altLang="en-GB" lang="en-US"/>
              <a:t>the </a:t>
            </a:r>
            <a:r>
              <a:rPr altLang="en-GB" lang="en-US"/>
              <a:t>product </a:t>
            </a:r>
            <a:r>
              <a:rPr altLang="en-GB" lang="en-US"/>
              <a:t>obtained 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e</a:t>
            </a:r>
            <a:r>
              <a:rPr altLang="en-GB" lang="en-US"/>
              <a:t>xample </a:t>
            </a:r>
            <a:endParaRPr lang="en-GB"/>
          </a:p>
          <a:p>
            <a:pPr indent="0" marL="0">
              <a:buNone/>
            </a:pPr>
            <a:r>
              <a:rPr altLang="en-GB" lang="en-US"/>
              <a:t>a) </a:t>
            </a:r>
            <a:r>
              <a:rPr altLang="en-GB" lang="en-US"/>
              <a:t> </a:t>
            </a:r>
            <a:r>
              <a:rPr altLang="en-GB" lang="en-US"/>
              <a:t>8</a:t>
            </a:r>
            <a:r>
              <a:rPr altLang="en-GB" lang="en-US"/>
              <a:t> </a:t>
            </a:r>
            <a:r>
              <a:rPr altLang="en-GB" lang="en-US"/>
              <a:t>X </a:t>
            </a:r>
            <a:r>
              <a:rPr altLang="en-GB" lang="en-US"/>
              <a:t>1</a:t>
            </a:r>
            <a:r>
              <a:rPr altLang="en-GB" lang="en-US"/>
              <a:t>0</a:t>
            </a:r>
            <a:r>
              <a:rPr altLang="en-GB" lang="en-US"/>
              <a:t> </a:t>
            </a:r>
            <a:r>
              <a:rPr altLang="en-GB" lang="en-US"/>
              <a:t>=</a:t>
            </a:r>
            <a:r>
              <a:rPr altLang="en-GB" lang="en-US"/>
              <a:t>8</a:t>
            </a:r>
            <a:r>
              <a:rPr altLang="en-GB" lang="en-US"/>
              <a:t>0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b) 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8</a:t>
            </a:r>
            <a:r>
              <a:rPr altLang="en-GB" lang="en-US"/>
              <a:t>8</a:t>
            </a:r>
            <a:r>
              <a:rPr altLang="en-GB" lang="en-US"/>
              <a:t> </a:t>
            </a:r>
            <a:r>
              <a:rPr altLang="en-GB" lang="en-US"/>
              <a:t>X </a:t>
            </a:r>
            <a:r>
              <a:rPr altLang="en-GB" lang="en-US"/>
              <a:t>1</a:t>
            </a:r>
            <a:r>
              <a:rPr altLang="en-GB" lang="en-US"/>
              <a:t>0</a:t>
            </a:r>
            <a:r>
              <a:rPr altLang="en-GB" lang="en-US"/>
              <a:t>=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8</a:t>
            </a:r>
            <a:r>
              <a:rPr altLang="en-GB" lang="en-US"/>
              <a:t>8</a:t>
            </a:r>
            <a:r>
              <a:rPr altLang="en-GB" lang="en-US"/>
              <a:t>0</a:t>
            </a:r>
            <a:endParaRPr lang="en-GB"/>
          </a:p>
          <a:p>
            <a:pPr indent="0" marL="0">
              <a:buNone/>
            </a:pPr>
            <a:r>
              <a:rPr altLang="en-GB" b="1" lang="en-US"/>
              <a:t>Multiplication </a:t>
            </a:r>
            <a:r>
              <a:rPr altLang="en-GB" b="1" lang="en-US"/>
              <a:t>by </a:t>
            </a:r>
            <a:r>
              <a:rPr altLang="en-GB" b="1" lang="en-US"/>
              <a:t>1</a:t>
            </a:r>
            <a:r>
              <a:rPr altLang="en-GB" b="1" lang="en-US"/>
              <a:t>0</a:t>
            </a:r>
            <a:r>
              <a:rPr altLang="en-GB" b="1" lang="en-US"/>
              <a:t>0</a:t>
            </a:r>
            <a:endParaRPr b="1" lang="en-GB"/>
          </a:p>
          <a:p>
            <a:pPr indent="0" marL="0">
              <a:buNone/>
            </a:pPr>
            <a:r>
              <a:rPr altLang="en-GB" lang="en-US"/>
              <a:t>Multiply </a:t>
            </a:r>
            <a:r>
              <a:rPr altLang="en-GB" lang="en-US"/>
              <a:t>the </a:t>
            </a:r>
            <a:r>
              <a:rPr altLang="en-GB" lang="en-US"/>
              <a:t>number </a:t>
            </a:r>
            <a:r>
              <a:rPr altLang="en-GB" lang="en-US"/>
              <a:t>by </a:t>
            </a:r>
            <a:r>
              <a:rPr altLang="en-GB" lang="en-US"/>
              <a:t>1</a:t>
            </a:r>
            <a:r>
              <a:rPr altLang="en-GB" lang="en-US"/>
              <a:t> </a:t>
            </a:r>
            <a:r>
              <a:rPr altLang="en-GB" lang="en-US"/>
              <a:t>and </a:t>
            </a:r>
            <a:r>
              <a:rPr altLang="en-GB" lang="en-US"/>
              <a:t>add </a:t>
            </a:r>
            <a:r>
              <a:rPr altLang="en-GB" lang="en-US"/>
              <a:t>two </a:t>
            </a:r>
            <a:r>
              <a:rPr altLang="en-GB" lang="en-US"/>
              <a:t>zeros </a:t>
            </a:r>
            <a:r>
              <a:rPr altLang="en-GB" lang="en-US"/>
              <a:t>to </a:t>
            </a:r>
            <a:r>
              <a:rPr altLang="en-GB" lang="en-US"/>
              <a:t>the </a:t>
            </a:r>
            <a:r>
              <a:rPr altLang="en-GB" lang="en-US"/>
              <a:t>right </a:t>
            </a:r>
            <a:r>
              <a:rPr altLang="en-GB" lang="en-US"/>
              <a:t>of </a:t>
            </a:r>
            <a:r>
              <a:rPr altLang="en-GB" lang="en-US"/>
              <a:t>the </a:t>
            </a:r>
            <a:r>
              <a:rPr altLang="en-GB" lang="en-US"/>
              <a:t>product </a:t>
            </a:r>
            <a:r>
              <a:rPr altLang="en-GB" lang="en-US"/>
              <a:t>obtained 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example 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 </a:t>
            </a:r>
            <a:r>
              <a:rPr altLang="en-GB" lang="en-US"/>
              <a:t>X </a:t>
            </a:r>
            <a:r>
              <a:rPr altLang="en-GB" lang="en-US"/>
              <a:t>1</a:t>
            </a:r>
            <a:r>
              <a:rPr altLang="en-GB" lang="en-US"/>
              <a:t>0</a:t>
            </a:r>
            <a:r>
              <a:rPr altLang="en-GB" lang="en-US"/>
              <a:t>0</a:t>
            </a:r>
            <a:r>
              <a:rPr altLang="en-GB" lang="en-US"/>
              <a:t> </a:t>
            </a:r>
            <a:r>
              <a:rPr altLang="en-GB" lang="en-US"/>
              <a:t>=</a:t>
            </a:r>
            <a:r>
              <a:rPr altLang="en-GB" lang="en-US"/>
              <a:t> </a:t>
            </a:r>
            <a:r>
              <a:rPr altLang="en-GB" lang="en-US"/>
              <a:t>3</a:t>
            </a:r>
            <a:r>
              <a:rPr altLang="en-GB" lang="en-US"/>
              <a:t>0</a:t>
            </a:r>
            <a:r>
              <a:rPr altLang="en-GB" lang="en-US"/>
              <a:t>0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b) </a:t>
            </a:r>
            <a:r>
              <a:rPr altLang="en-GB" lang="en-US"/>
              <a:t>2</a:t>
            </a:r>
            <a:r>
              <a:rPr altLang="en-GB" lang="en-US"/>
              <a:t>7</a:t>
            </a:r>
            <a:r>
              <a:rPr altLang="en-GB" lang="en-US"/>
              <a:t> </a:t>
            </a:r>
            <a:r>
              <a:rPr altLang="en-GB" lang="en-US"/>
              <a:t>X </a:t>
            </a:r>
            <a:r>
              <a:rPr altLang="en-GB" lang="en-US"/>
              <a:t>1</a:t>
            </a:r>
            <a:r>
              <a:rPr altLang="en-GB" lang="en-US"/>
              <a:t>0</a:t>
            </a:r>
            <a:r>
              <a:rPr altLang="en-GB" lang="en-US"/>
              <a:t>0</a:t>
            </a:r>
            <a:r>
              <a:rPr altLang="en-GB" lang="en-US"/>
              <a:t> </a:t>
            </a:r>
            <a:r>
              <a:rPr altLang="en-GB" lang="en-US"/>
              <a:t>=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7</a:t>
            </a:r>
            <a:r>
              <a:rPr altLang="en-GB" lang="en-US"/>
              <a:t>0</a:t>
            </a:r>
            <a:r>
              <a:rPr altLang="en-GB" lang="en-US"/>
              <a:t>0</a:t>
            </a:r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"/>
          <p:cNvSpPr>
            <a:spLocks noGrp="1"/>
          </p:cNvSpPr>
          <p:nvPr>
            <p:ph type="title"/>
          </p:nvPr>
        </p:nvSpPr>
        <p:spPr>
          <a:prstGeom prst="rect"/>
        </p:spPr>
        <p:txBody>
          <a:bodyPr>
            <a:normAutofit fontScale="90000"/>
          </a:bodyPr>
          <a:p>
            <a:r>
              <a:rPr altLang="en-GB" b="1" sz="3555" lang="en-US"/>
              <a:t>Multiplication </a:t>
            </a:r>
            <a:r>
              <a:rPr altLang="en-GB" b="1" sz="3555" lang="en-US"/>
              <a:t>by </a:t>
            </a:r>
            <a:r>
              <a:rPr altLang="en-GB" b="1" sz="3555" lang="en-US"/>
              <a:t>1</a:t>
            </a:r>
            <a:r>
              <a:rPr altLang="en-GB" b="1" sz="3555" lang="en-US"/>
              <a:t>0</a:t>
            </a:r>
            <a:r>
              <a:rPr altLang="en-GB" b="1" sz="3555" lang="en-US"/>
              <a:t>0</a:t>
            </a:r>
            <a:r>
              <a:rPr altLang="en-GB" b="1" sz="3555" lang="en-US"/>
              <a:t>0</a:t>
            </a:r>
            <a:br>
              <a:rPr altLang="en-GB" b="1" sz="3555" lang="en-US"/>
            </a:br>
            <a:r>
              <a:rPr altLang="en-GB" sz="3555" lang="en-US"/>
              <a:t>Multiply </a:t>
            </a:r>
            <a:r>
              <a:rPr altLang="en-GB" sz="3555" lang="en-US"/>
              <a:t>the </a:t>
            </a:r>
            <a:r>
              <a:rPr altLang="en-GB" sz="3555" lang="en-US"/>
              <a:t>number </a:t>
            </a:r>
            <a:r>
              <a:rPr altLang="en-GB" sz="3555" lang="en-US"/>
              <a:t>by </a:t>
            </a:r>
            <a:r>
              <a:rPr altLang="en-GB" sz="3555" lang="en-US"/>
              <a:t>1</a:t>
            </a:r>
            <a:r>
              <a:rPr altLang="en-GB" sz="3555" lang="en-US"/>
              <a:t> </a:t>
            </a:r>
            <a:r>
              <a:rPr altLang="en-GB" sz="3555" lang="en-US"/>
              <a:t>and </a:t>
            </a:r>
            <a:r>
              <a:rPr altLang="en-GB" sz="3555" lang="en-US"/>
              <a:t>add </a:t>
            </a:r>
            <a:r>
              <a:rPr altLang="en-GB" sz="3555" lang="en-US"/>
              <a:t>three </a:t>
            </a:r>
            <a:r>
              <a:rPr altLang="en-GB" sz="3555" lang="en-US"/>
              <a:t>zeros </a:t>
            </a:r>
            <a:r>
              <a:rPr altLang="en-GB" sz="3555" lang="en-US"/>
              <a:t>to </a:t>
            </a:r>
            <a:r>
              <a:rPr altLang="en-GB" sz="3555" lang="en-US"/>
              <a:t>the </a:t>
            </a:r>
            <a:r>
              <a:rPr altLang="en-GB" sz="3555" lang="en-US"/>
              <a:t>right </a:t>
            </a:r>
            <a:r>
              <a:rPr altLang="en-GB" sz="3555" lang="en-US"/>
              <a:t>of </a:t>
            </a:r>
            <a:r>
              <a:rPr altLang="en-GB" sz="3555" lang="en-US"/>
              <a:t>the </a:t>
            </a:r>
            <a:r>
              <a:rPr altLang="en-GB" sz="3555" lang="en-US"/>
              <a:t>product </a:t>
            </a:r>
            <a:r>
              <a:rPr altLang="en-GB" sz="3555" lang="en-US"/>
              <a:t>obtained </a:t>
            </a:r>
            <a:endParaRPr sz="3555" lang="en-GB"/>
          </a:p>
        </p:txBody>
      </p:sp>
      <p:sp>
        <p:nvSpPr>
          <p:cNvPr id="1048622" name=""/>
          <p:cNvSpPr>
            <a:spLocks noGrp="1"/>
          </p:cNvSpPr>
          <p:nvPr>
            <p:ph idx="1"/>
          </p:nvPr>
        </p:nvSpPr>
        <p:spPr>
          <a:prstGeom prst="rect"/>
        </p:spPr>
        <p:txBody>
          <a:bodyPr>
            <a:normAutofit/>
          </a:bodyPr>
          <a:p>
            <a:pPr indent="0" marL="0">
              <a:buNone/>
            </a:pPr>
            <a:r>
              <a:rPr altLang="en-GB" lang="en-US"/>
              <a:t>Example </a:t>
            </a:r>
            <a:endParaRPr lang="en-GB"/>
          </a:p>
          <a:p>
            <a:pPr indent="0" marL="0">
              <a:buNone/>
            </a:pPr>
            <a:r>
              <a:rPr altLang="en-GB" lang="en-US"/>
              <a:t>a)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X </a:t>
            </a:r>
            <a:r>
              <a:rPr altLang="en-GB" lang="en-US"/>
              <a:t>1</a:t>
            </a:r>
            <a:r>
              <a:rPr altLang="en-GB" lang="en-US"/>
              <a:t>0</a:t>
            </a:r>
            <a:r>
              <a:rPr altLang="en-GB" lang="en-US"/>
              <a:t>0</a:t>
            </a:r>
            <a:r>
              <a:rPr altLang="en-GB" lang="en-US"/>
              <a:t>0</a:t>
            </a:r>
            <a:r>
              <a:rPr altLang="en-GB" lang="en-US"/>
              <a:t>=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0</a:t>
            </a:r>
            <a:r>
              <a:rPr altLang="en-GB" lang="en-US"/>
              <a:t>0</a:t>
            </a:r>
            <a:r>
              <a:rPr altLang="en-GB" lang="en-US"/>
              <a:t>0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b) </a:t>
            </a:r>
            <a:r>
              <a:rPr altLang="en-GB" lang="en-US"/>
              <a:t>2</a:t>
            </a:r>
            <a:r>
              <a:rPr altLang="en-GB" lang="en-US"/>
              <a:t>5</a:t>
            </a:r>
            <a:r>
              <a:rPr altLang="en-GB" lang="en-US"/>
              <a:t> </a:t>
            </a:r>
            <a:r>
              <a:rPr altLang="en-GB" lang="en-US"/>
              <a:t>X </a:t>
            </a:r>
            <a:r>
              <a:rPr altLang="en-GB" lang="en-US"/>
              <a:t>2</a:t>
            </a:r>
            <a:r>
              <a:rPr altLang="en-GB" lang="en-US"/>
              <a:t>5</a:t>
            </a:r>
            <a:r>
              <a:rPr altLang="en-GB" lang="en-US"/>
              <a:t>0</a:t>
            </a:r>
            <a:r>
              <a:rPr altLang="en-GB" lang="en-US"/>
              <a:t>0</a:t>
            </a:r>
            <a:r>
              <a:rPr altLang="en-GB" lang="en-US"/>
              <a:t>0</a:t>
            </a:r>
            <a:endParaRPr lang="en-GB"/>
          </a:p>
          <a:p>
            <a:pPr indent="0" marL="0">
              <a:buNone/>
            </a:pPr>
            <a:r>
              <a:rPr altLang="en-GB" b="1" sz="3200" lang="en-US"/>
              <a:t>Exercise </a:t>
            </a:r>
            <a:r>
              <a:rPr altLang="en-GB" b="1" sz="3200" lang="en-US"/>
              <a:t> </a:t>
            </a:r>
            <a:r>
              <a:rPr altLang="en-GB" b="1" sz="3200" lang="en-US"/>
              <a:t>no </a:t>
            </a:r>
            <a:r>
              <a:rPr altLang="en-GB" b="1" sz="3200" lang="en-US"/>
              <a:t>4</a:t>
            </a:r>
            <a:endParaRPr b="1" sz="3200" lang="en-GB"/>
          </a:p>
          <a:p>
            <a:pPr indent="0" marL="0">
              <a:buNone/>
            </a:pPr>
            <a:r>
              <a:rPr altLang="en-GB" b="1" sz="3200" lang="en-US"/>
              <a:t>Find </a:t>
            </a:r>
            <a:r>
              <a:rPr altLang="en-GB" b="1" sz="3200" lang="en-US"/>
              <a:t>the </a:t>
            </a:r>
            <a:r>
              <a:rPr altLang="en-GB" b="1" sz="3200" lang="en-US"/>
              <a:t>product </a:t>
            </a:r>
            <a:endParaRPr b="1" sz="3200" lang="en-GB"/>
          </a:p>
          <a:p>
            <a:pPr indent="0" marL="0">
              <a:buNone/>
            </a:pPr>
            <a:r>
              <a:rPr altLang="en-GB" b="0" sz="2400" lang="en-US"/>
              <a:t>a) </a:t>
            </a:r>
            <a:r>
              <a:rPr altLang="en-GB" b="0" sz="2400" lang="en-US"/>
              <a:t> </a:t>
            </a:r>
            <a:r>
              <a:rPr altLang="en-GB" b="0" sz="2400" lang="en-US"/>
              <a:t>5</a:t>
            </a:r>
            <a:r>
              <a:rPr altLang="en-GB" b="0" sz="2400" lang="en-US"/>
              <a:t> </a:t>
            </a:r>
            <a:r>
              <a:rPr altLang="en-GB" b="0" sz="2400" lang="en-US"/>
              <a:t>X </a:t>
            </a:r>
            <a:r>
              <a:rPr altLang="en-GB" b="0" sz="2400" lang="en-US"/>
              <a:t>1</a:t>
            </a:r>
            <a:r>
              <a:rPr altLang="en-GB" b="0" sz="2400" lang="en-US"/>
              <a:t>0</a:t>
            </a:r>
            <a:r>
              <a:rPr altLang="en-GB" b="0" sz="2400" lang="en-US"/>
              <a:t> </a:t>
            </a:r>
            <a:r>
              <a:rPr altLang="en-GB" b="0" sz="2400" lang="en-US"/>
              <a:t>=</a:t>
            </a:r>
            <a:r>
              <a:rPr altLang="en-GB" b="0" sz="2400" lang="en-US"/>
              <a:t> 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d) </a:t>
            </a:r>
            <a:r>
              <a:rPr altLang="en-GB" b="0" sz="2400" lang="en-US"/>
              <a:t> </a:t>
            </a:r>
            <a:r>
              <a:rPr altLang="en-GB" b="0" sz="2400" lang="en-US"/>
              <a:t>3</a:t>
            </a:r>
            <a:r>
              <a:rPr altLang="en-GB" b="0" sz="2400" lang="en-US"/>
              <a:t>9</a:t>
            </a:r>
            <a:r>
              <a:rPr altLang="en-GB" b="0" sz="2400" lang="en-US"/>
              <a:t>9</a:t>
            </a:r>
            <a:r>
              <a:rPr altLang="en-GB" b="0" sz="2400" lang="en-US"/>
              <a:t> </a:t>
            </a:r>
            <a:r>
              <a:rPr altLang="en-GB" b="0" sz="2400" lang="en-US"/>
              <a:t>X </a:t>
            </a:r>
            <a:r>
              <a:rPr altLang="en-GB" b="0" sz="2400" lang="en-US"/>
              <a:t> </a:t>
            </a:r>
            <a:r>
              <a:rPr altLang="en-GB" b="0" sz="2400" lang="en-US"/>
              <a:t>1</a:t>
            </a:r>
            <a:r>
              <a:rPr altLang="en-GB" b="0" sz="2400" lang="en-US"/>
              <a:t>0</a:t>
            </a:r>
            <a:r>
              <a:rPr altLang="en-GB" b="0" sz="2400" lang="en-US"/>
              <a:t>=</a:t>
            </a:r>
            <a:r>
              <a:rPr altLang="en-GB" b="0" sz="2400" lang="en-US"/>
              <a:t> 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endParaRPr b="1" sz="3200" lang="en-GB"/>
          </a:p>
          <a:p>
            <a:pPr indent="0" marL="0">
              <a:buNone/>
            </a:pPr>
            <a:r>
              <a:rPr altLang="en-GB" b="0" sz="2400" lang="en-US"/>
              <a:t>b) </a:t>
            </a:r>
            <a:r>
              <a:rPr altLang="en-GB" b="0" sz="2400" lang="en-US"/>
              <a:t> </a:t>
            </a:r>
            <a:r>
              <a:rPr altLang="en-GB" b="0" sz="2400" lang="en-US"/>
              <a:t>5</a:t>
            </a:r>
            <a:r>
              <a:rPr altLang="en-GB" b="0" sz="2400" lang="en-US"/>
              <a:t>5</a:t>
            </a:r>
            <a:r>
              <a:rPr altLang="en-GB" b="0" sz="2400" lang="en-US"/>
              <a:t> </a:t>
            </a:r>
            <a:r>
              <a:rPr altLang="en-GB" b="0" sz="2400" lang="en-US"/>
              <a:t>X </a:t>
            </a:r>
            <a:r>
              <a:rPr altLang="en-GB" b="0" sz="2400" lang="en-US"/>
              <a:t>1</a:t>
            </a:r>
            <a:r>
              <a:rPr altLang="en-GB" b="0" sz="2400" lang="en-US"/>
              <a:t>0</a:t>
            </a:r>
            <a:r>
              <a:rPr altLang="en-GB" b="0" sz="2400" lang="en-US"/>
              <a:t>0</a:t>
            </a:r>
            <a:r>
              <a:rPr altLang="en-GB" b="0" sz="2400" lang="en-US"/>
              <a:t> </a:t>
            </a:r>
            <a:r>
              <a:rPr altLang="en-GB" b="0" sz="2400" lang="en-US"/>
              <a:t>=</a:t>
            </a:r>
            <a:r>
              <a:rPr altLang="en-GB" b="0" sz="2400" lang="en-US"/>
              <a:t> 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e) </a:t>
            </a:r>
            <a:r>
              <a:rPr altLang="en-GB" b="0" sz="2400" lang="en-US"/>
              <a:t> </a:t>
            </a:r>
            <a:r>
              <a:rPr altLang="en-GB" b="0" sz="2400" lang="en-US"/>
              <a:t>8</a:t>
            </a:r>
            <a:r>
              <a:rPr altLang="en-GB" b="0" sz="2400" lang="en-US"/>
              <a:t> </a:t>
            </a:r>
            <a:r>
              <a:rPr altLang="en-GB" b="0" sz="2400" lang="en-US"/>
              <a:t>X </a:t>
            </a:r>
            <a:r>
              <a:rPr altLang="en-GB" b="0" sz="2400" lang="en-US"/>
              <a:t>1</a:t>
            </a:r>
            <a:r>
              <a:rPr altLang="en-GB" b="0" sz="2400" lang="en-US"/>
              <a:t>0</a:t>
            </a:r>
            <a:r>
              <a:rPr altLang="en-GB" b="0" sz="2400" lang="en-US"/>
              <a:t>0</a:t>
            </a:r>
            <a:r>
              <a:rPr altLang="en-GB" b="0" sz="2400" lang="en-US"/>
              <a:t>0</a:t>
            </a:r>
            <a:r>
              <a:rPr altLang="en-GB" b="0" sz="2400" lang="en-US"/>
              <a:t>=</a:t>
            </a:r>
            <a:r>
              <a:rPr altLang="en-GB" b="0" sz="2400" lang="en-US"/>
              <a:t> 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endParaRPr b="1" sz="3200" lang="en-GB"/>
          </a:p>
          <a:p>
            <a:pPr indent="0" marL="0">
              <a:buNone/>
            </a:pPr>
            <a:r>
              <a:rPr altLang="en-GB" b="0" sz="2400" lang="en-US"/>
              <a:t>c) </a:t>
            </a:r>
            <a:r>
              <a:rPr altLang="en-GB" b="0" sz="2400" lang="en-US"/>
              <a:t> </a:t>
            </a:r>
            <a:r>
              <a:rPr altLang="en-GB" b="0" sz="2400" lang="en-US"/>
              <a:t>1</a:t>
            </a:r>
            <a:r>
              <a:rPr altLang="en-GB" b="0" sz="2400" lang="en-US"/>
              <a:t>1</a:t>
            </a:r>
            <a:r>
              <a:rPr altLang="en-GB" b="0" sz="2400" lang="en-US"/>
              <a:t> </a:t>
            </a:r>
            <a:r>
              <a:rPr altLang="en-GB" b="0" sz="2400" lang="en-US"/>
              <a:t>X </a:t>
            </a:r>
            <a:r>
              <a:rPr altLang="en-GB" b="0" sz="2400" lang="en-US"/>
              <a:t>1</a:t>
            </a:r>
            <a:r>
              <a:rPr altLang="en-GB" b="0" sz="2400" lang="en-US"/>
              <a:t>0</a:t>
            </a:r>
            <a:r>
              <a:rPr altLang="en-GB" b="0" sz="2400" lang="en-US"/>
              <a:t> </a:t>
            </a:r>
            <a:r>
              <a:rPr altLang="en-GB" b="0" sz="2400" lang="en-US"/>
              <a:t>=</a:t>
            </a:r>
            <a:r>
              <a:rPr altLang="en-GB" b="0" sz="2400" lang="en-US"/>
              <a:t> 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 </a:t>
            </a:r>
            <a:r>
              <a:rPr altLang="en-GB" b="0" sz="2400" lang="en-US"/>
              <a:t>f) </a:t>
            </a:r>
            <a:r>
              <a:rPr altLang="en-GB" b="0" sz="2400" lang="en-US"/>
              <a:t> </a:t>
            </a:r>
            <a:r>
              <a:rPr altLang="en-GB" b="0" sz="2400" lang="en-US"/>
              <a:t>6</a:t>
            </a:r>
            <a:r>
              <a:rPr altLang="en-GB" b="0" sz="2400" lang="en-US"/>
              <a:t>7</a:t>
            </a:r>
            <a:r>
              <a:rPr altLang="en-GB" b="0" sz="2400" lang="en-US"/>
              <a:t> </a:t>
            </a:r>
            <a:r>
              <a:rPr altLang="en-GB" b="0" sz="2400" lang="en-US"/>
              <a:t>X </a:t>
            </a:r>
            <a:r>
              <a:rPr altLang="en-GB" b="0" sz="2400" lang="en-US"/>
              <a:t>1</a:t>
            </a:r>
            <a:r>
              <a:rPr altLang="en-GB" b="0" sz="2400" lang="en-US"/>
              <a:t>0</a:t>
            </a:r>
            <a:r>
              <a:rPr altLang="en-GB" b="0" sz="2400" lang="en-US"/>
              <a:t>0</a:t>
            </a:r>
            <a:r>
              <a:rPr altLang="en-GB" b="0" sz="2400" lang="en-US"/>
              <a:t>=</a:t>
            </a:r>
            <a:r>
              <a:rPr altLang="en-GB" b="0" sz="2400" lang="en-US"/>
              <a:t> 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r>
              <a:rPr altLang="en-GB" b="0" sz="2400" lang="en-US"/>
              <a:t>_</a:t>
            </a:r>
            <a:endParaRPr b="1" sz="3200" lang="en-GB"/>
          </a:p>
          <a:p>
            <a:pPr indent="0" marL="0">
              <a:buNone/>
            </a:pPr>
            <a:endParaRPr b="1" sz="3200"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altLang="en-GB" lang="en-US"/>
              <a:t>Story </a:t>
            </a:r>
            <a:r>
              <a:rPr altLang="en-GB" lang="en-US"/>
              <a:t>sums</a:t>
            </a:r>
            <a:br>
              <a:rPr altLang="en-GB" lang="en-US"/>
            </a:br>
            <a:r>
              <a:rPr altLang="en-GB" b="1" sz="3111" lang="en-US"/>
              <a:t>(</a:t>
            </a:r>
            <a:r>
              <a:rPr altLang="en-GB" b="1" sz="3111" lang="en-US"/>
              <a:t>multiplication</a:t>
            </a:r>
            <a:r>
              <a:rPr altLang="en-GB" b="1" sz="3111" lang="en-US"/>
              <a:t> </a:t>
            </a:r>
            <a:r>
              <a:rPr altLang="en-GB" b="1" sz="3111" lang="en-US"/>
              <a:t>of </a:t>
            </a:r>
            <a:r>
              <a:rPr altLang="en-GB" b="1" sz="3111" lang="en-US"/>
              <a:t>2</a:t>
            </a:r>
            <a:r>
              <a:rPr altLang="en-GB" b="1" sz="3111" lang="en-US"/>
              <a:t>,</a:t>
            </a:r>
            <a:r>
              <a:rPr altLang="en-GB" b="1" sz="3111" lang="en-US"/>
              <a:t>3</a:t>
            </a:r>
            <a:r>
              <a:rPr altLang="en-GB" b="1" sz="3111" lang="en-US"/>
              <a:t>,</a:t>
            </a:r>
            <a:r>
              <a:rPr altLang="en-GB" b="1" sz="3111" lang="en-US"/>
              <a:t>4</a:t>
            </a:r>
            <a:r>
              <a:rPr altLang="en-GB" b="1" sz="3111" lang="en-US"/>
              <a:t> </a:t>
            </a:r>
            <a:r>
              <a:rPr altLang="en-GB" b="1" sz="3111" lang="en-US"/>
              <a:t>digit </a:t>
            </a:r>
            <a:r>
              <a:rPr altLang="en-GB" b="1" sz="3111" lang="en-US"/>
              <a:t>number </a:t>
            </a:r>
            <a:r>
              <a:rPr altLang="en-GB" b="1" sz="3111" lang="en-US"/>
              <a:t>by </a:t>
            </a:r>
            <a:r>
              <a:rPr altLang="en-GB" b="1" sz="3111" lang="en-US"/>
              <a:t>a </a:t>
            </a:r>
            <a:r>
              <a:rPr altLang="en-GB" b="1" sz="3111" lang="en-US"/>
              <a:t>1</a:t>
            </a:r>
            <a:r>
              <a:rPr altLang="en-GB" b="1" sz="3111" lang="en-US"/>
              <a:t> </a:t>
            </a:r>
            <a:r>
              <a:rPr altLang="en-GB" b="1" sz="3111" lang="en-US"/>
              <a:t>digit </a:t>
            </a:r>
            <a:r>
              <a:rPr altLang="en-GB" b="1" sz="3111" lang="en-US"/>
              <a:t>number </a:t>
            </a:r>
            <a:r>
              <a:rPr altLang="en-GB" b="1" sz="3111" lang="en-US"/>
              <a:t>)</a:t>
            </a:r>
            <a:endParaRPr b="1" sz="3111" lang="en-GB"/>
          </a:p>
        </p:txBody>
      </p:sp>
      <p:sp>
        <p:nvSpPr>
          <p:cNvPr id="1048624" name=""/>
          <p:cNvSpPr>
            <a:spLocks noGrp="1"/>
          </p:cNvSpPr>
          <p:nvPr>
            <p:ph idx="1"/>
          </p:nvPr>
        </p:nvSpPr>
        <p:spPr/>
        <p:txBody>
          <a:bodyPr>
            <a:normAutofit fontScale="61111" lnSpcReduction="20000"/>
          </a:bodyPr>
          <a:p>
            <a:pPr indent="0" marL="0">
              <a:buNone/>
            </a:pPr>
            <a:r>
              <a:rPr altLang="en-GB" b="1" sz="3076" lang="en-US"/>
              <a:t>M</a:t>
            </a:r>
            <a:r>
              <a:rPr altLang="en-GB" b="1" sz="3076" lang="en-US"/>
              <a:t>ultiplication </a:t>
            </a:r>
            <a:r>
              <a:rPr altLang="en-GB" b="1" sz="3076" lang="en-US"/>
              <a:t>by </a:t>
            </a:r>
            <a:r>
              <a:rPr altLang="en-GB" b="1" sz="3076" lang="en-US"/>
              <a:t>key </a:t>
            </a:r>
            <a:r>
              <a:rPr altLang="en-GB" b="1" sz="3076" lang="en-US"/>
              <a:t>words</a:t>
            </a:r>
            <a:r>
              <a:rPr altLang="en-GB" b="1" sz="3076" lang="en-US"/>
              <a:t> </a:t>
            </a:r>
            <a:r>
              <a:rPr altLang="en-GB" b="1" sz="3076" lang="en-US"/>
              <a:t>.</a:t>
            </a:r>
            <a:r>
              <a:rPr altLang="en-GB" b="1" sz="3076" lang="en-US"/>
              <a:t>.</a:t>
            </a:r>
            <a:r>
              <a:rPr altLang="en-GB" b="1" sz="3076" lang="en-US"/>
              <a:t>.</a:t>
            </a:r>
            <a:r>
              <a:rPr altLang="en-GB" b="1" sz="3076" lang="en-US"/>
              <a:t>.</a:t>
            </a:r>
            <a:r>
              <a:rPr altLang="en-GB" b="1" sz="3076" lang="en-US"/>
              <a:t>.</a:t>
            </a:r>
            <a:r>
              <a:rPr altLang="en-GB" b="1" sz="3076" lang="en-US"/>
              <a:t>.</a:t>
            </a:r>
            <a:r>
              <a:rPr altLang="en-GB" b="1" sz="3076" lang="en-US"/>
              <a:t>.</a:t>
            </a:r>
            <a:r>
              <a:rPr altLang="en-GB" b="1" sz="3076" lang="en-US"/>
              <a:t>.</a:t>
            </a:r>
            <a:endParaRPr b="1" sz="3076" lang="en-GB">
              <a:solidFill>
                <a:srgbClr val="000080"/>
              </a:solidFill>
            </a:endParaRPr>
          </a:p>
          <a:p>
            <a:pPr indent="0" marL="0">
              <a:buNone/>
            </a:pPr>
            <a:r>
              <a:rPr altLang="en-GB" sz="1800" lang="en-US"/>
              <a:t> </a:t>
            </a:r>
            <a:r>
              <a:rPr altLang="en-GB" sz="1800" lang="en-US"/>
              <a:t> </a:t>
            </a:r>
            <a:r>
              <a:rPr altLang="en-GB" sz="1800" lang="en-US"/>
              <a:t> </a:t>
            </a:r>
            <a:r>
              <a:rPr altLang="en-GB" sz="1800" lang="en-US"/>
              <a:t> </a:t>
            </a:r>
            <a:r>
              <a:rPr altLang="en-GB" sz="1800" lang="en-US"/>
              <a:t> </a:t>
            </a:r>
            <a:r>
              <a:rPr altLang="en-GB" b="1" sz="3529" lang="en-US">
                <a:solidFill>
                  <a:srgbClr val="000080"/>
                </a:solidFill>
              </a:rPr>
              <a:t>As </a:t>
            </a:r>
            <a:r>
              <a:rPr altLang="en-GB" b="1" sz="3529" lang="en-US">
                <a:solidFill>
                  <a:srgbClr val="000080"/>
                </a:solidFill>
              </a:rPr>
              <a:t>much</a:t>
            </a:r>
            <a:r>
              <a:rPr altLang="en-GB" b="1" sz="3529" lang="en-US">
                <a:solidFill>
                  <a:srgbClr val="000080"/>
                </a:solidFill>
              </a:rPr>
              <a:t>,</a:t>
            </a:r>
            <a:r>
              <a:rPr altLang="en-GB" b="1" sz="3529" lang="en-US">
                <a:solidFill>
                  <a:srgbClr val="000080"/>
                </a:solidFill>
              </a:rPr>
              <a:t>By</a:t>
            </a:r>
            <a:r>
              <a:rPr altLang="en-GB" b="1" sz="3529" lang="en-US">
                <a:solidFill>
                  <a:srgbClr val="000080"/>
                </a:solidFill>
              </a:rPr>
              <a:t>,</a:t>
            </a:r>
            <a:r>
              <a:rPr altLang="en-GB" b="1" sz="3529" lang="en-US">
                <a:solidFill>
                  <a:srgbClr val="000080"/>
                </a:solidFill>
              </a:rPr>
              <a:t>Equal </a:t>
            </a:r>
            <a:r>
              <a:rPr altLang="en-GB" b="1" sz="3529" lang="en-US">
                <a:solidFill>
                  <a:srgbClr val="000080"/>
                </a:solidFill>
              </a:rPr>
              <a:t>groups </a:t>
            </a:r>
            <a:r>
              <a:rPr altLang="en-GB" b="1" sz="3529" lang="en-US">
                <a:solidFill>
                  <a:srgbClr val="000080"/>
                </a:solidFill>
              </a:rPr>
              <a:t>,</a:t>
            </a:r>
            <a:r>
              <a:rPr altLang="en-GB" b="1" sz="3529" lang="en-US">
                <a:solidFill>
                  <a:srgbClr val="000080"/>
                </a:solidFill>
              </a:rPr>
              <a:t>Lots </a:t>
            </a:r>
            <a:r>
              <a:rPr altLang="en-GB" b="1" sz="3529" lang="en-US">
                <a:solidFill>
                  <a:srgbClr val="000080"/>
                </a:solidFill>
              </a:rPr>
              <a:t> </a:t>
            </a:r>
            <a:r>
              <a:rPr altLang="en-GB" b="1" sz="3529" lang="en-US">
                <a:solidFill>
                  <a:srgbClr val="000080"/>
                </a:solidFill>
              </a:rPr>
              <a:t>of</a:t>
            </a:r>
            <a:r>
              <a:rPr altLang="en-GB" b="1" sz="3529" lang="en-US">
                <a:solidFill>
                  <a:srgbClr val="000080"/>
                </a:solidFill>
              </a:rPr>
              <a:t> </a:t>
            </a:r>
            <a:r>
              <a:rPr altLang="en-GB" b="1" sz="3529" lang="en-US">
                <a:solidFill>
                  <a:srgbClr val="000080"/>
                </a:solidFill>
              </a:rPr>
              <a:t> </a:t>
            </a:r>
            <a:r>
              <a:rPr altLang="en-GB" b="1" sz="3529" lang="en-US">
                <a:solidFill>
                  <a:srgbClr val="000080"/>
                </a:solidFill>
              </a:rPr>
              <a:t> </a:t>
            </a:r>
            <a:r>
              <a:rPr altLang="en-GB" b="1" sz="3529" lang="en-US">
                <a:solidFill>
                  <a:srgbClr val="000080"/>
                </a:solidFill>
              </a:rPr>
              <a:t>times</a:t>
            </a:r>
            <a:r>
              <a:rPr altLang="en-GB" b="1" sz="3529" lang="en-US">
                <a:solidFill>
                  <a:srgbClr val="000080"/>
                </a:solidFill>
              </a:rPr>
              <a:t> </a:t>
            </a:r>
            <a:r>
              <a:rPr altLang="en-GB" b="1" sz="3529" lang="en-US">
                <a:solidFill>
                  <a:srgbClr val="000080"/>
                </a:solidFill>
              </a:rPr>
              <a:t>,</a:t>
            </a:r>
            <a:r>
              <a:rPr altLang="en-GB" b="1" sz="3529" lang="en-US">
                <a:solidFill>
                  <a:srgbClr val="000080"/>
                </a:solidFill>
              </a:rPr>
              <a:t> </a:t>
            </a:r>
            <a:r>
              <a:rPr altLang="en-GB" b="1" sz="3529" lang="en-US">
                <a:solidFill>
                  <a:srgbClr val="000080"/>
                </a:solidFill>
              </a:rPr>
              <a:t>Multipl</a:t>
            </a:r>
            <a:r>
              <a:rPr altLang="en-GB" b="1" sz="3529" lang="en-US">
                <a:solidFill>
                  <a:srgbClr val="000080"/>
                </a:solidFill>
              </a:rPr>
              <a:t>y</a:t>
            </a:r>
            <a:r>
              <a:rPr altLang="en-GB" b="1" sz="3529" lang="en-US">
                <a:solidFill>
                  <a:srgbClr val="000080"/>
                </a:solidFill>
              </a:rPr>
              <a:t>,</a:t>
            </a:r>
            <a:r>
              <a:rPr altLang="en-GB" b="1" sz="3529" lang="en-US">
                <a:solidFill>
                  <a:srgbClr val="000080"/>
                </a:solidFill>
              </a:rPr>
              <a:t>multiplied </a:t>
            </a:r>
            <a:r>
              <a:rPr altLang="en-GB" b="1" sz="3529" lang="en-US">
                <a:solidFill>
                  <a:srgbClr val="000080"/>
                </a:solidFill>
              </a:rPr>
              <a:t>b</a:t>
            </a:r>
            <a:r>
              <a:rPr altLang="en-GB" b="1" sz="3529" lang="en-US">
                <a:solidFill>
                  <a:srgbClr val="000080"/>
                </a:solidFill>
              </a:rPr>
              <a:t>y</a:t>
            </a:r>
            <a:r>
              <a:rPr altLang="en-GB" b="1" sz="3529" lang="en-US">
                <a:solidFill>
                  <a:srgbClr val="000080"/>
                </a:solidFill>
              </a:rPr>
              <a:t>,</a:t>
            </a:r>
            <a:r>
              <a:rPr altLang="en-GB" b="1" sz="3529" lang="en-US">
                <a:solidFill>
                  <a:srgbClr val="000080"/>
                </a:solidFill>
              </a:rPr>
              <a:t>Per</a:t>
            </a:r>
            <a:r>
              <a:rPr altLang="en-GB" b="1" sz="3529" lang="en-US">
                <a:solidFill>
                  <a:srgbClr val="000080"/>
                </a:solidFill>
              </a:rPr>
              <a:t>,</a:t>
            </a:r>
            <a:r>
              <a:rPr altLang="en-GB" b="1" sz="3529" lang="en-US">
                <a:solidFill>
                  <a:srgbClr val="000080"/>
                </a:solidFill>
              </a:rPr>
              <a:t>Product</a:t>
            </a:r>
            <a:r>
              <a:rPr altLang="en-GB" b="1" sz="3529" lang="en-US">
                <a:solidFill>
                  <a:srgbClr val="000080"/>
                </a:solidFill>
              </a:rPr>
              <a:t> </a:t>
            </a:r>
            <a:r>
              <a:rPr altLang="en-GB" b="1" sz="3529" lang="en-US">
                <a:solidFill>
                  <a:srgbClr val="000080"/>
                </a:solidFill>
              </a:rPr>
              <a:t>of</a:t>
            </a:r>
            <a:r>
              <a:rPr altLang="en-GB" b="1" sz="3529" lang="en-US">
                <a:solidFill>
                  <a:srgbClr val="000080"/>
                </a:solidFill>
              </a:rPr>
              <a:t>,</a:t>
            </a:r>
            <a:r>
              <a:rPr altLang="en-GB" b="1" sz="3529" lang="en-US">
                <a:solidFill>
                  <a:srgbClr val="000080"/>
                </a:solidFill>
              </a:rPr>
              <a:t>.</a:t>
            </a:r>
            <a:r>
              <a:rPr altLang="en-GB" b="1" sz="3529" lang="en-US">
                <a:solidFill>
                  <a:srgbClr val="000080"/>
                </a:solidFill>
              </a:rPr>
              <a:t>.</a:t>
            </a:r>
            <a:r>
              <a:rPr altLang="en-GB" b="1" sz="3529" lang="en-US">
                <a:solidFill>
                  <a:srgbClr val="000080"/>
                </a:solidFill>
              </a:rPr>
              <a:t>.</a:t>
            </a:r>
            <a:r>
              <a:rPr altLang="en-GB" b="1" sz="3529" lang="en-US">
                <a:solidFill>
                  <a:srgbClr val="000080"/>
                </a:solidFill>
              </a:rPr>
              <a:t>.</a:t>
            </a:r>
            <a:r>
              <a:rPr altLang="en-GB" b="1" sz="3529" lang="en-US">
                <a:solidFill>
                  <a:srgbClr val="000080"/>
                </a:solidFill>
              </a:rPr>
              <a:t>.</a:t>
            </a:r>
            <a:r>
              <a:rPr altLang="en-GB" b="1" sz="3529" lang="en-US">
                <a:solidFill>
                  <a:srgbClr val="000080"/>
                </a:solidFill>
              </a:rPr>
              <a:t>.</a:t>
            </a:r>
            <a:r>
              <a:rPr altLang="en-GB" b="1" sz="3529" lang="en-US">
                <a:solidFill>
                  <a:srgbClr val="000080"/>
                </a:solidFill>
              </a:rPr>
              <a:t>.</a:t>
            </a:r>
            <a:r>
              <a:rPr altLang="en-GB" b="1" sz="3529" lang="en-US">
                <a:solidFill>
                  <a:srgbClr val="000080"/>
                </a:solidFill>
              </a:rPr>
              <a:t>.</a:t>
            </a:r>
            <a:r>
              <a:rPr altLang="en-GB" b="1" sz="3529" lang="en-US">
                <a:solidFill>
                  <a:srgbClr val="000080"/>
                </a:solidFill>
              </a:rPr>
              <a:t>.</a:t>
            </a:r>
            <a:r>
              <a:rPr altLang="en-GB" b="1" sz="3529" lang="en-US">
                <a:solidFill>
                  <a:srgbClr val="000080"/>
                </a:solidFill>
              </a:rPr>
              <a:t>.</a:t>
            </a:r>
            <a:r>
              <a:rPr altLang="en-GB" b="1" sz="3529" lang="en-US">
                <a:solidFill>
                  <a:srgbClr val="000080"/>
                </a:solidFill>
              </a:rPr>
              <a:t>.</a:t>
            </a:r>
            <a:r>
              <a:rPr altLang="en-GB" b="1" sz="3529" lang="en-US">
                <a:solidFill>
                  <a:srgbClr val="000080"/>
                </a:solidFill>
              </a:rPr>
              <a:t>.</a:t>
            </a:r>
            <a:endParaRPr b="1" sz="3529" lang="en-GB">
              <a:solidFill>
                <a:srgbClr val="000080"/>
              </a:solidFill>
            </a:endParaRPr>
          </a:p>
          <a:p>
            <a:pPr indent="0" marL="0">
              <a:buNone/>
            </a:pPr>
            <a:endParaRPr sz="1800" lang="en-GB"/>
          </a:p>
          <a:p>
            <a:pPr indent="0" marL="0">
              <a:buNone/>
            </a:pPr>
            <a:r>
              <a:rPr altLang="en-GB" b="1" sz="3076" lang="en-US"/>
              <a:t>Example </a:t>
            </a:r>
            <a:r>
              <a:rPr altLang="en-GB" b="1" sz="3076" lang="en-US"/>
              <a:t>1</a:t>
            </a:r>
            <a:endParaRPr b="1" sz="3076" lang="en-GB"/>
          </a:p>
          <a:p>
            <a:pPr indent="0" marL="0">
              <a:buNone/>
            </a:pPr>
            <a:r>
              <a:rPr altLang="en-GB" b="1" sz="3076" lang="en-US"/>
              <a:t>A </a:t>
            </a:r>
            <a:r>
              <a:rPr altLang="en-GB" b="1" sz="3076" lang="en-US"/>
              <a:t>box </a:t>
            </a:r>
            <a:r>
              <a:rPr altLang="en-GB" b="1" sz="3076" lang="en-US"/>
              <a:t>contain</a:t>
            </a:r>
            <a:r>
              <a:rPr altLang="en-GB" b="1" sz="3076" lang="en-US"/>
              <a:t>s</a:t>
            </a:r>
            <a:r>
              <a:rPr altLang="en-GB" b="1" sz="3076" lang="en-US"/>
              <a:t> </a:t>
            </a:r>
            <a:r>
              <a:rPr altLang="en-GB" b="1" sz="3076" lang="en-US"/>
              <a:t>5</a:t>
            </a:r>
            <a:r>
              <a:rPr altLang="en-GB" b="1" sz="3076" lang="en-US"/>
              <a:t>2</a:t>
            </a:r>
            <a:r>
              <a:rPr altLang="en-GB" b="1" sz="3076" lang="en-US"/>
              <a:t> </a:t>
            </a:r>
            <a:r>
              <a:rPr altLang="en-GB" b="1" sz="3076" lang="en-US"/>
              <a:t>chocolate</a:t>
            </a:r>
            <a:r>
              <a:rPr altLang="en-GB" b="1" sz="3076" lang="en-US"/>
              <a:t>s</a:t>
            </a:r>
            <a:r>
              <a:rPr altLang="en-GB" b="1" sz="3076" lang="en-US"/>
              <a:t>.</a:t>
            </a:r>
            <a:r>
              <a:rPr altLang="en-GB" b="1" sz="3076" lang="en-US"/>
              <a:t> </a:t>
            </a:r>
            <a:r>
              <a:rPr altLang="en-GB" b="1" sz="3076" lang="en-US"/>
              <a:t>Find </a:t>
            </a:r>
            <a:r>
              <a:rPr altLang="en-GB" b="1" sz="3076" lang="en-US"/>
              <a:t>the</a:t>
            </a:r>
            <a:r>
              <a:rPr altLang="en-GB" b="1" sz="3076" lang="en-US"/>
              <a:t> </a:t>
            </a:r>
            <a:r>
              <a:rPr altLang="en-GB" b="1" sz="3076" lang="en-US"/>
              <a:t>number </a:t>
            </a:r>
            <a:r>
              <a:rPr altLang="en-GB" b="1" sz="3076" lang="en-US"/>
              <a:t>of </a:t>
            </a:r>
            <a:r>
              <a:rPr altLang="en-GB" b="1" sz="3076" lang="en-US"/>
              <a:t>chocolates </a:t>
            </a:r>
            <a:r>
              <a:rPr altLang="en-GB" b="1" sz="3076" lang="en-US"/>
              <a:t>in </a:t>
            </a:r>
            <a:r>
              <a:rPr altLang="en-GB" b="1" sz="3076" lang="en-US"/>
              <a:t>4</a:t>
            </a:r>
            <a:r>
              <a:rPr altLang="en-GB" b="1" sz="3076" lang="en-US"/>
              <a:t> </a:t>
            </a:r>
            <a:r>
              <a:rPr altLang="en-GB" b="1" sz="3076" lang="en-US"/>
              <a:t>boxes </a:t>
            </a:r>
            <a:r>
              <a:rPr altLang="en-GB" b="1" sz="3076" lang="en-US"/>
              <a:t>?</a:t>
            </a:r>
            <a:endParaRPr b="1" sz="3076" lang="en-GB"/>
          </a:p>
          <a:p>
            <a:pPr indent="0" marL="0">
              <a:buNone/>
            </a:pPr>
            <a:r>
              <a:rPr altLang="en-GB" b="1" sz="3076" lang="en-US"/>
              <a:t>Ans</a:t>
            </a:r>
            <a:r>
              <a:rPr altLang="en-GB" b="1" sz="3076" lang="en-US"/>
              <a:t>:</a:t>
            </a:r>
            <a:r>
              <a:rPr altLang="en-GB" b="1" sz="3076" lang="en-US"/>
              <a:t>-</a:t>
            </a:r>
            <a:r>
              <a:rPr altLang="en-GB" b="1" sz="3076" lang="en-US"/>
              <a:t> </a:t>
            </a:r>
            <a:endParaRPr b="1" sz="3076" lang="en-GB"/>
          </a:p>
          <a:p>
            <a:pPr indent="0" marL="0">
              <a:buNone/>
            </a:pPr>
            <a:r>
              <a:rPr altLang="en-GB" b="1" sz="3076" lang="en-US"/>
              <a:t>Number </a:t>
            </a:r>
            <a:r>
              <a:rPr altLang="en-GB" b="1" sz="3076" lang="en-US"/>
              <a:t>of </a:t>
            </a:r>
            <a:r>
              <a:rPr altLang="en-GB" b="1" sz="3076" lang="en-US"/>
              <a:t>chocolates </a:t>
            </a:r>
            <a:r>
              <a:rPr altLang="en-GB" b="1" sz="3076" lang="en-US"/>
              <a:t>in </a:t>
            </a:r>
            <a:r>
              <a:rPr altLang="en-GB" b="1" sz="3076" lang="en-US"/>
              <a:t>1</a:t>
            </a:r>
            <a:r>
              <a:rPr altLang="en-GB" b="1" sz="3076" lang="en-US"/>
              <a:t> </a:t>
            </a:r>
            <a:r>
              <a:rPr altLang="en-GB" b="1" sz="3076" lang="en-US"/>
              <a:t>box </a:t>
            </a:r>
            <a:r>
              <a:rPr altLang="en-GB" b="1" sz="3076" lang="en-US"/>
              <a:t>=</a:t>
            </a:r>
            <a:r>
              <a:rPr altLang="en-GB" b="1" sz="3076" lang="en-US"/>
              <a:t>5</a:t>
            </a:r>
            <a:r>
              <a:rPr altLang="en-GB" b="1" sz="3076" lang="en-US"/>
              <a:t>2</a:t>
            </a:r>
            <a:endParaRPr b="1" sz="3076" lang="en-GB"/>
          </a:p>
          <a:p>
            <a:pPr indent="0" marL="0">
              <a:buNone/>
            </a:pPr>
            <a:r>
              <a:rPr altLang="en-GB" b="1" sz="3076" lang="en-US"/>
              <a:t>Number </a:t>
            </a:r>
            <a:r>
              <a:rPr altLang="en-GB" b="1" sz="3076" lang="en-US"/>
              <a:t>of </a:t>
            </a:r>
            <a:r>
              <a:rPr altLang="en-GB" b="1" sz="3076" lang="en-US"/>
              <a:t>chocolates </a:t>
            </a:r>
            <a:r>
              <a:rPr altLang="en-GB" b="1" sz="3076" lang="en-US"/>
              <a:t>in </a:t>
            </a:r>
            <a:r>
              <a:rPr altLang="en-GB" b="1" sz="3076" lang="en-US"/>
              <a:t>4</a:t>
            </a:r>
            <a:r>
              <a:rPr altLang="en-GB" b="1" sz="3076" lang="en-US"/>
              <a:t> </a:t>
            </a:r>
            <a:r>
              <a:rPr altLang="en-GB" b="1" sz="3076" lang="en-US"/>
              <a:t>boxes=</a:t>
            </a:r>
            <a:r>
              <a:rPr altLang="en-GB" b="1" sz="3076" lang="en-US"/>
              <a:t> </a:t>
            </a:r>
            <a:r>
              <a:rPr altLang="en-GB" b="1" sz="3076" lang="en-US"/>
              <a:t>5</a:t>
            </a:r>
            <a:r>
              <a:rPr altLang="en-GB" b="1" sz="3076" lang="en-US"/>
              <a:t>2</a:t>
            </a:r>
            <a:r>
              <a:rPr altLang="en-GB" b="1" sz="3076" lang="en-US"/>
              <a:t> </a:t>
            </a:r>
            <a:r>
              <a:rPr altLang="en-GB" b="1" sz="3076" lang="en-US"/>
              <a:t>X </a:t>
            </a:r>
            <a:r>
              <a:rPr altLang="en-GB" b="1" sz="3076" lang="en-US"/>
              <a:t>4</a:t>
            </a:r>
            <a:endParaRPr b="1" sz="3076" lang="en-GB"/>
          </a:p>
          <a:p>
            <a:pPr indent="0" marL="0">
              <a:buNone/>
            </a:pP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 </a:t>
            </a:r>
            <a:r>
              <a:rPr altLang="en-GB" b="1" sz="3076" lang="en-US"/>
              <a:t>=</a:t>
            </a:r>
            <a:r>
              <a:rPr altLang="en-GB" b="1" sz="3076" lang="en-US"/>
              <a:t> </a:t>
            </a:r>
            <a:r>
              <a:rPr altLang="en-GB" b="1" sz="3076" lang="en-US"/>
              <a:t>2</a:t>
            </a:r>
            <a:r>
              <a:rPr altLang="en-GB" b="1" sz="3076" lang="en-US"/>
              <a:t>0</a:t>
            </a:r>
            <a:r>
              <a:rPr altLang="en-GB" b="1" sz="3076" lang="en-US"/>
              <a:t>8</a:t>
            </a:r>
            <a:endParaRPr b="1" sz="3076" lang="en-GB"/>
          </a:p>
          <a:p>
            <a:pPr indent="0" marL="0">
              <a:buNone/>
            </a:pPr>
            <a:r>
              <a:rPr altLang="en-GB" b="1" sz="3076" lang="en-US"/>
              <a:t>Therefore, </a:t>
            </a:r>
            <a:r>
              <a:rPr altLang="en-GB" b="1" sz="3076" lang="en-US"/>
              <a:t>there </a:t>
            </a:r>
            <a:r>
              <a:rPr altLang="en-GB" b="1" sz="3076" lang="en-US"/>
              <a:t>are </a:t>
            </a:r>
            <a:r>
              <a:rPr altLang="en-GB" b="1" sz="3076" lang="en-US"/>
              <a:t>2</a:t>
            </a:r>
            <a:r>
              <a:rPr altLang="en-GB" b="1" sz="3076" lang="en-US"/>
              <a:t>0</a:t>
            </a:r>
            <a:r>
              <a:rPr altLang="en-GB" b="1" sz="3076" lang="en-US"/>
              <a:t>8</a:t>
            </a:r>
            <a:r>
              <a:rPr altLang="en-GB" b="1" sz="3076" lang="en-US"/>
              <a:t> </a:t>
            </a:r>
            <a:r>
              <a:rPr altLang="en-GB" b="1" sz="3076" lang="en-US"/>
              <a:t>chocolates </a:t>
            </a:r>
            <a:r>
              <a:rPr altLang="en-GB" b="1" sz="3076" lang="en-US"/>
              <a:t>in </a:t>
            </a:r>
            <a:r>
              <a:rPr altLang="en-GB" b="1" sz="3076" lang="en-US"/>
              <a:t>4</a:t>
            </a:r>
            <a:r>
              <a:rPr altLang="en-GB" b="1" sz="3076" lang="en-US"/>
              <a:t> </a:t>
            </a:r>
            <a:r>
              <a:rPr altLang="en-GB" b="1" sz="3076" lang="en-US"/>
              <a:t>boxes</a:t>
            </a:r>
            <a:endParaRPr b="1" sz="3076"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"/>
          <p:cNvSpPr>
            <a:spLocks noGrp="1"/>
          </p:cNvSpPr>
          <p:nvPr>
            <p:ph type="title"/>
          </p:nvPr>
        </p:nvSpPr>
        <p:spPr>
          <a:xfrm>
            <a:off x="628648" y="0"/>
            <a:ext cx="7886700" cy="1325563"/>
          </a:xfrm>
        </p:spPr>
        <p:txBody>
          <a:bodyPr>
            <a:normAutofit/>
          </a:bodyPr>
          <a:p>
            <a:r>
              <a:rPr altLang="en-GB" b="1" sz="1800" lang="en-US"/>
              <a:t>Example </a:t>
            </a:r>
            <a:r>
              <a:rPr altLang="en-GB" b="1" sz="1800" lang="en-US"/>
              <a:t>2 </a:t>
            </a:r>
            <a:br>
              <a:rPr altLang="en-GB" b="1" sz="1800" lang="en-US"/>
            </a:br>
            <a:r>
              <a:rPr altLang="en-GB" b="1" sz="1800" lang="en-US"/>
              <a:t>cost</a:t>
            </a:r>
            <a:r>
              <a:rPr altLang="en-GB" b="1" sz="1800" lang="en-US"/>
              <a:t> </a:t>
            </a:r>
            <a:r>
              <a:rPr altLang="en-GB" b="1" sz="1800" lang="en-US"/>
              <a:t>of </a:t>
            </a:r>
            <a:r>
              <a:rPr altLang="en-GB" b="1" sz="1800" lang="en-US"/>
              <a:t>one </a:t>
            </a:r>
            <a:r>
              <a:rPr altLang="en-GB" b="1" sz="1800" lang="en-US"/>
              <a:t>encyclopedia </a:t>
            </a:r>
            <a:r>
              <a:rPr altLang="en-GB" b="1" sz="1800" lang="en-US"/>
              <a:t>is </a:t>
            </a:r>
            <a:r>
              <a:rPr altLang="en-GB" b="1" sz="1800" lang="en-US"/>
              <a:t>Rs</a:t>
            </a:r>
            <a:r>
              <a:rPr altLang="en-GB" b="1" sz="1800" lang="en-US"/>
              <a:t> </a:t>
            </a:r>
            <a:r>
              <a:rPr altLang="en-GB" b="1" sz="1800" lang="en-US"/>
              <a:t>6</a:t>
            </a:r>
            <a:r>
              <a:rPr altLang="en-GB" b="1" sz="1800" lang="en-US"/>
              <a:t>3</a:t>
            </a:r>
            <a:r>
              <a:rPr altLang="en-GB" b="1" sz="1800" lang="en-US"/>
              <a:t>5</a:t>
            </a:r>
            <a:r>
              <a:rPr altLang="en-GB" b="1" sz="1800" lang="en-US"/>
              <a:t>.</a:t>
            </a:r>
            <a:r>
              <a:rPr altLang="en-GB" b="1" sz="1800" lang="en-US"/>
              <a:t>Find </a:t>
            </a:r>
            <a:r>
              <a:rPr altLang="en-GB" b="1" sz="1800" lang="en-US"/>
              <a:t>the </a:t>
            </a:r>
            <a:r>
              <a:rPr altLang="en-GB" b="1" sz="1800" lang="en-US"/>
              <a:t>cost </a:t>
            </a:r>
            <a:r>
              <a:rPr altLang="en-GB" b="1" sz="1800" lang="en-US"/>
              <a:t>of </a:t>
            </a:r>
            <a:r>
              <a:rPr altLang="en-GB" b="1" sz="1800" lang="en-US"/>
              <a:t>9</a:t>
            </a:r>
            <a:r>
              <a:rPr altLang="en-GB" b="1" sz="1800" lang="en-US"/>
              <a:t> </a:t>
            </a:r>
            <a:r>
              <a:rPr altLang="en-GB" b="1" sz="1800" lang="en-US"/>
              <a:t>encyclopedia </a:t>
            </a:r>
            <a:r>
              <a:rPr altLang="en-GB" b="1" sz="1800" lang="en-US"/>
              <a:t>.</a:t>
            </a:r>
            <a:endParaRPr b="1" sz="1800" lang="en-GB"/>
          </a:p>
        </p:txBody>
      </p:sp>
      <p:sp>
        <p:nvSpPr>
          <p:cNvPr id="1048626" name=""/>
          <p:cNvSpPr>
            <a:spLocks noGrp="1"/>
          </p:cNvSpPr>
          <p:nvPr>
            <p:ph idx="1"/>
          </p:nvPr>
        </p:nvSpPr>
        <p:spPr>
          <a:xfrm>
            <a:off x="628647" y="970370"/>
            <a:ext cx="7886700" cy="4351338"/>
          </a:xfrm>
        </p:spPr>
        <p:txBody>
          <a:bodyPr/>
          <a:p>
            <a:pPr indent="0" marL="0">
              <a:buNone/>
            </a:pPr>
            <a:r>
              <a:rPr altLang="en-GB" b="1" sz="1800" lang="en-US"/>
              <a:t>Ans</a:t>
            </a:r>
            <a:r>
              <a:rPr altLang="en-GB" b="1" sz="1800" lang="en-US"/>
              <a:t>:</a:t>
            </a:r>
            <a:r>
              <a:rPr altLang="en-GB" b="1" sz="1800" lang="en-US"/>
              <a:t>-</a:t>
            </a:r>
            <a:endParaRPr b="1" sz="1800" lang="en-GB"/>
          </a:p>
          <a:p>
            <a:pPr indent="0" marL="0">
              <a:buNone/>
            </a:pPr>
            <a:r>
              <a:rPr altLang="en-GB" b="1" sz="1800" lang="en-US"/>
              <a:t>Cost </a:t>
            </a:r>
            <a:r>
              <a:rPr altLang="en-GB" b="1" sz="1800" lang="en-US"/>
              <a:t>of </a:t>
            </a:r>
            <a:r>
              <a:rPr altLang="en-GB" b="1" sz="1800" lang="en-US"/>
              <a:t>one </a:t>
            </a:r>
            <a:r>
              <a:rPr altLang="en-GB" b="1" sz="1800" lang="en-US"/>
              <a:t>encyclopedia </a:t>
            </a:r>
            <a:r>
              <a:rPr altLang="en-GB" b="1" sz="1800" lang="en-US"/>
              <a:t>=</a:t>
            </a:r>
            <a:r>
              <a:rPr altLang="en-GB" b="1" sz="1800" lang="en-US"/>
              <a:t> </a:t>
            </a:r>
            <a:r>
              <a:rPr altLang="en-GB" b="1" sz="1800" lang="en-US"/>
              <a:t>Rs</a:t>
            </a:r>
            <a:r>
              <a:rPr altLang="en-GB" b="1" sz="1800" lang="en-US"/>
              <a:t> </a:t>
            </a:r>
            <a:r>
              <a:rPr altLang="en-GB" b="1" sz="1800" lang="en-US"/>
              <a:t>6</a:t>
            </a:r>
            <a:r>
              <a:rPr altLang="en-GB" b="1" sz="1800" lang="en-US"/>
              <a:t>3</a:t>
            </a:r>
            <a:r>
              <a:rPr altLang="en-GB" b="1" sz="1800" lang="en-US"/>
              <a:t>5</a:t>
            </a:r>
            <a:endParaRPr b="1" sz="1800" lang="en-GB"/>
          </a:p>
          <a:p>
            <a:pPr indent="0" marL="0">
              <a:buNone/>
            </a:pP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3</a:t>
            </a:r>
            <a:r>
              <a:rPr altLang="en-GB" b="1" sz="1800" lang="en-US"/>
              <a:t> </a:t>
            </a:r>
            <a:r>
              <a:rPr altLang="en-GB" b="1" sz="1800" lang="en-US"/>
              <a:t>4</a:t>
            </a:r>
            <a:endParaRPr b="1" sz="1800" lang="en-GB"/>
          </a:p>
          <a:p>
            <a:pPr indent="0" marL="0">
              <a:buNone/>
            </a:pPr>
            <a:r>
              <a:rPr altLang="en-GB" b="1" sz="1800" lang="en-US"/>
              <a:t>Cost </a:t>
            </a:r>
            <a:r>
              <a:rPr altLang="en-GB" b="1" sz="1800" lang="en-US"/>
              <a:t>of </a:t>
            </a:r>
            <a:r>
              <a:rPr altLang="en-GB" b="1" sz="1800" lang="en-US"/>
              <a:t>9</a:t>
            </a:r>
            <a:r>
              <a:rPr altLang="en-GB" b="1" sz="1800" lang="en-US"/>
              <a:t> </a:t>
            </a:r>
            <a:r>
              <a:rPr altLang="en-GB" b="1" sz="1800" lang="en-US"/>
              <a:t>encyclopedia </a:t>
            </a:r>
            <a:r>
              <a:rPr altLang="en-GB" b="1" sz="1800" lang="en-US"/>
              <a:t>=</a:t>
            </a:r>
            <a:r>
              <a:rPr altLang="en-GB" b="1" sz="1800" lang="en-US"/>
              <a:t>Rs</a:t>
            </a:r>
            <a:r>
              <a:rPr altLang="en-GB" b="1" sz="1800" lang="en-US"/>
              <a:t> </a:t>
            </a:r>
            <a:r>
              <a:rPr altLang="en-GB" b="1" sz="1800" lang="en-US"/>
              <a:t>6</a:t>
            </a:r>
            <a:r>
              <a:rPr altLang="en-GB" b="1" sz="1800" lang="en-US"/>
              <a:t>3</a:t>
            </a:r>
            <a:r>
              <a:rPr altLang="en-GB" b="1" sz="1800" lang="en-US"/>
              <a:t>5</a:t>
            </a:r>
            <a:r>
              <a:rPr altLang="en-GB" b="1" sz="1800" lang="en-US"/>
              <a:t> </a:t>
            </a:r>
            <a:r>
              <a:rPr altLang="en-GB" b="1" sz="1800" lang="en-US"/>
              <a:t>X</a:t>
            </a:r>
            <a:r>
              <a:rPr altLang="en-GB" b="1" sz="1800" lang="en-US"/>
              <a:t> </a:t>
            </a:r>
            <a:r>
              <a:rPr altLang="en-GB" b="1" sz="1800" lang="en-US"/>
              <a:t>9</a:t>
            </a:r>
            <a:endParaRPr b="1" sz="1800" lang="en-GB"/>
          </a:p>
          <a:p>
            <a:pPr indent="0" marL="0">
              <a:buNone/>
            </a:pP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 </a:t>
            </a:r>
            <a:r>
              <a:rPr altLang="en-GB" b="1" sz="1800" lang="en-US"/>
              <a:t>=</a:t>
            </a:r>
            <a:r>
              <a:rPr altLang="en-GB" b="1" sz="1800" lang="en-US"/>
              <a:t> </a:t>
            </a:r>
            <a:r>
              <a:rPr altLang="en-GB" b="1" sz="1800" lang="en-US"/>
              <a:t>Rs</a:t>
            </a:r>
            <a:r>
              <a:rPr altLang="en-GB" b="1" sz="1800" lang="en-US"/>
              <a:t> </a:t>
            </a:r>
            <a:r>
              <a:rPr altLang="en-GB" b="1" sz="1800" lang="en-US"/>
              <a:t>5</a:t>
            </a:r>
            <a:r>
              <a:rPr altLang="en-GB" b="1" sz="1800" lang="en-US"/>
              <a:t>7</a:t>
            </a:r>
            <a:r>
              <a:rPr altLang="en-GB" b="1" sz="1800" lang="en-US"/>
              <a:t>1</a:t>
            </a:r>
            <a:r>
              <a:rPr altLang="en-GB" b="1" sz="1800" lang="en-US"/>
              <a:t>5</a:t>
            </a:r>
            <a:endParaRPr b="1" sz="1800" lang="en-GB"/>
          </a:p>
          <a:p>
            <a:pPr indent="0" marL="0">
              <a:buNone/>
            </a:pPr>
            <a:r>
              <a:rPr altLang="en-GB" b="1" sz="1800" lang="en-US"/>
              <a:t>Therefore </a:t>
            </a:r>
            <a:r>
              <a:rPr altLang="en-GB" b="1" sz="1800" lang="en-US"/>
              <a:t>,</a:t>
            </a:r>
            <a:r>
              <a:rPr altLang="en-GB" b="1" sz="1800" lang="en-US"/>
              <a:t> </a:t>
            </a:r>
            <a:r>
              <a:rPr altLang="en-GB" b="1" sz="1800" lang="en-US"/>
              <a:t>the </a:t>
            </a:r>
            <a:r>
              <a:rPr altLang="en-GB" b="1" sz="1800" lang="en-US"/>
              <a:t>cost </a:t>
            </a:r>
            <a:r>
              <a:rPr altLang="en-GB" b="1" sz="1800" lang="en-US"/>
              <a:t>of </a:t>
            </a:r>
            <a:r>
              <a:rPr altLang="en-GB" b="1" sz="1800" lang="en-US"/>
              <a:t>9</a:t>
            </a:r>
            <a:r>
              <a:rPr altLang="en-GB" b="1" sz="1800" lang="en-US"/>
              <a:t> </a:t>
            </a:r>
            <a:r>
              <a:rPr altLang="en-GB" b="1" sz="1800" lang="en-US"/>
              <a:t>encyclopedia </a:t>
            </a:r>
            <a:r>
              <a:rPr altLang="en-GB" b="1" sz="1800" lang="en-US"/>
              <a:t>is </a:t>
            </a:r>
            <a:r>
              <a:rPr altLang="en-GB" b="1" sz="1800" lang="en-US"/>
              <a:t>R</a:t>
            </a:r>
            <a:r>
              <a:rPr altLang="en-GB" b="1" sz="1800" lang="en-US"/>
              <a:t>s</a:t>
            </a:r>
            <a:r>
              <a:rPr altLang="en-GB" b="1" sz="1800" lang="en-US"/>
              <a:t> </a:t>
            </a:r>
            <a:r>
              <a:rPr altLang="en-GB" b="1" sz="1800" lang="en-US"/>
              <a:t>5</a:t>
            </a:r>
            <a:r>
              <a:rPr altLang="en-GB" b="1" sz="1800" lang="en-US"/>
              <a:t>7</a:t>
            </a:r>
            <a:r>
              <a:rPr altLang="en-GB" b="1" sz="1800" lang="en-US"/>
              <a:t>1</a:t>
            </a:r>
            <a:r>
              <a:rPr altLang="en-GB" b="1" sz="1800" lang="en-US"/>
              <a:t>5</a:t>
            </a:r>
            <a:endParaRPr b="1" sz="1800" lang="en-GB"/>
          </a:p>
          <a:p>
            <a:pPr indent="0" marL="0">
              <a:buNone/>
            </a:pPr>
            <a:r>
              <a:rPr altLang="en-GB" b="1" sz="1800" lang="en-US"/>
              <a:t>Example </a:t>
            </a:r>
            <a:r>
              <a:rPr altLang="en-GB" b="1" sz="1800" lang="en-US"/>
              <a:t>3</a:t>
            </a:r>
            <a:endParaRPr b="1" sz="1800" lang="en-GB"/>
          </a:p>
          <a:p>
            <a:r>
              <a:rPr altLang="en-GB" b="1" sz="1800" lang="en-US"/>
              <a:t>There </a:t>
            </a:r>
            <a:r>
              <a:rPr altLang="en-GB" b="1" sz="1800" lang="en-US"/>
              <a:t>are </a:t>
            </a:r>
            <a:r>
              <a:rPr altLang="en-GB" b="1" sz="1800" lang="en-US"/>
              <a:t>1</a:t>
            </a:r>
            <a:r>
              <a:rPr altLang="en-GB" b="1" sz="1800" lang="en-US"/>
              <a:t>6</a:t>
            </a:r>
            <a:r>
              <a:rPr altLang="en-GB" b="1" sz="1800" lang="en-US"/>
              <a:t>2</a:t>
            </a:r>
            <a:r>
              <a:rPr altLang="en-GB" b="1" sz="1800" lang="en-US"/>
              <a:t>7</a:t>
            </a:r>
            <a:r>
              <a:rPr altLang="en-GB" b="1" sz="1800" lang="en-US"/>
              <a:t> </a:t>
            </a:r>
            <a:r>
              <a:rPr altLang="en-GB" b="1" sz="1800" lang="en-US"/>
              <a:t>mangoes </a:t>
            </a:r>
            <a:r>
              <a:rPr altLang="en-GB" b="1" sz="1800" lang="en-US"/>
              <a:t>in</a:t>
            </a:r>
            <a:r>
              <a:rPr altLang="en-GB" b="1" sz="1800" lang="en-US"/>
              <a:t> </a:t>
            </a:r>
            <a:r>
              <a:rPr altLang="en-GB" b="1" sz="1800" lang="en-US"/>
              <a:t>one </a:t>
            </a:r>
            <a:r>
              <a:rPr altLang="en-GB" b="1" sz="1800" lang="en-US"/>
              <a:t>box. </a:t>
            </a:r>
            <a:r>
              <a:rPr altLang="en-GB" b="1" sz="1800" lang="en-US"/>
              <a:t>How </a:t>
            </a:r>
            <a:r>
              <a:rPr altLang="en-GB" b="1" sz="1800" lang="en-US"/>
              <a:t>many </a:t>
            </a:r>
            <a:r>
              <a:rPr altLang="en-GB" b="1" sz="1800" lang="en-US"/>
              <a:t>mangoes </a:t>
            </a:r>
            <a:r>
              <a:rPr altLang="en-GB" b="1" sz="1800" lang="en-US"/>
              <a:t>are </a:t>
            </a:r>
            <a:r>
              <a:rPr altLang="en-GB" b="1" sz="1800" lang="en-US"/>
              <a:t>there </a:t>
            </a:r>
            <a:r>
              <a:rPr altLang="en-GB" b="1" sz="1800" lang="en-US"/>
              <a:t>in </a:t>
            </a:r>
            <a:r>
              <a:rPr altLang="en-GB" b="1" sz="1800" lang="en-US"/>
              <a:t>5</a:t>
            </a:r>
            <a:r>
              <a:rPr altLang="en-GB" b="1" sz="1800" lang="en-US"/>
              <a:t> </a:t>
            </a:r>
            <a:r>
              <a:rPr altLang="en-GB" b="1" sz="1800" lang="en-US"/>
              <a:t>such </a:t>
            </a:r>
            <a:r>
              <a:rPr altLang="en-GB" b="1" sz="1800" lang="en-US"/>
              <a:t>boxes</a:t>
            </a:r>
            <a:r>
              <a:rPr altLang="en-GB" b="1" sz="1800" lang="en-US"/>
              <a:t>?</a:t>
            </a:r>
            <a:endParaRPr b="1" sz="1800" lang="en-GB"/>
          </a:p>
          <a:p>
            <a:endParaRPr b="1" sz="1800" lang="en-GB"/>
          </a:p>
          <a:p>
            <a:pPr indent="0" marL="0">
              <a:buNone/>
            </a:pPr>
            <a:endParaRPr b="1" sz="1800" lang="en-GB"/>
          </a:p>
          <a:p>
            <a:pPr indent="0" marL="0">
              <a:buNone/>
            </a:pPr>
            <a:endParaRPr b="1" sz="1800" lang="en-GB"/>
          </a:p>
        </p:txBody>
      </p:sp>
      <p:sp>
        <p:nvSpPr>
          <p:cNvPr id="1048627" name=""/>
          <p:cNvSpPr>
            <a:spLocks noGrp="1"/>
          </p:cNvSpPr>
          <p:nvPr/>
        </p:nvSpPr>
        <p:spPr>
          <a:xfrm>
            <a:off x="628648" y="4682331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buNone/>
            </a:pPr>
            <a:r>
              <a:rPr altLang="en-GB" b="1" sz="2000" lang="en-US"/>
              <a:t>And </a:t>
            </a:r>
            <a:r>
              <a:rPr altLang="en-GB" b="1" sz="2000" lang="en-US"/>
              <a:t>:</a:t>
            </a:r>
            <a:r>
              <a:rPr altLang="en-GB" b="1" sz="2000" lang="en-US"/>
              <a:t>-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Number </a:t>
            </a:r>
            <a:r>
              <a:rPr altLang="en-GB" b="1" sz="2000" lang="en-US"/>
              <a:t>of </a:t>
            </a:r>
            <a:r>
              <a:rPr altLang="en-GB" b="1" sz="2000" lang="en-US"/>
              <a:t>mangoes </a:t>
            </a:r>
            <a:r>
              <a:rPr altLang="en-GB" b="1" sz="2000" lang="en-US"/>
              <a:t>in </a:t>
            </a:r>
            <a:r>
              <a:rPr altLang="en-GB" b="1" sz="2000" lang="en-US"/>
              <a:t>one </a:t>
            </a:r>
            <a:r>
              <a:rPr altLang="en-GB" b="1" sz="2000" lang="en-US"/>
              <a:t>box=</a:t>
            </a:r>
            <a:r>
              <a:rPr altLang="en-GB" b="1" sz="2000" lang="en-US"/>
              <a:t> </a:t>
            </a:r>
            <a:r>
              <a:rPr altLang="en-GB" b="1" sz="2000" lang="en-US"/>
              <a:t>1</a:t>
            </a:r>
            <a:r>
              <a:rPr altLang="en-GB" b="1" sz="2000" lang="en-US"/>
              <a:t>6</a:t>
            </a:r>
            <a:r>
              <a:rPr altLang="en-GB" b="1" sz="2000" lang="en-US"/>
              <a:t>2</a:t>
            </a:r>
            <a:r>
              <a:rPr altLang="en-GB" b="1" sz="2000" lang="en-US"/>
              <a:t>7</a:t>
            </a:r>
            <a:endParaRPr b="1" sz="2000" lang="en-GB"/>
          </a:p>
          <a:p>
            <a:pPr indent="0" marL="0">
              <a:buNone/>
            </a:pP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Number </a:t>
            </a:r>
            <a:r>
              <a:rPr altLang="en-GB" b="1" sz="2000" lang="en-US"/>
              <a:t>of </a:t>
            </a:r>
            <a:r>
              <a:rPr altLang="en-GB" b="1" sz="2000" lang="en-US"/>
              <a:t>boxes </a:t>
            </a:r>
            <a:r>
              <a:rPr altLang="en-GB" b="1" sz="2000" lang="en-US"/>
              <a:t>=</a:t>
            </a:r>
            <a:r>
              <a:rPr altLang="en-GB" b="1" sz="2000" lang="en-US"/>
              <a:t> </a:t>
            </a:r>
            <a:r>
              <a:rPr altLang="en-GB" b="1" sz="2000" lang="en-US"/>
              <a:t>5</a:t>
            </a:r>
            <a:endParaRPr b="1" sz="2000" lang="en-GB"/>
          </a:p>
          <a:p>
            <a:pPr indent="0" marL="0">
              <a:buNone/>
            </a:pP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Total </a:t>
            </a:r>
            <a:r>
              <a:rPr altLang="en-GB" b="1" sz="2000" lang="en-US"/>
              <a:t>number </a:t>
            </a:r>
            <a:r>
              <a:rPr altLang="en-GB" b="1" sz="2000" lang="en-US"/>
              <a:t>of </a:t>
            </a:r>
            <a:r>
              <a:rPr altLang="en-GB" b="1" sz="2000" lang="en-US"/>
              <a:t>boxes </a:t>
            </a:r>
            <a:r>
              <a:rPr altLang="en-GB" b="1" sz="2000" lang="en-US"/>
              <a:t>=</a:t>
            </a:r>
            <a:r>
              <a:rPr altLang="en-GB" b="1" sz="2000" lang="en-US"/>
              <a:t> </a:t>
            </a:r>
            <a:r>
              <a:rPr altLang="en-GB" b="1" sz="2000" lang="en-US"/>
              <a:t>1</a:t>
            </a:r>
            <a:r>
              <a:rPr altLang="en-GB" b="1" sz="2000" lang="en-US"/>
              <a:t>6</a:t>
            </a:r>
            <a:r>
              <a:rPr altLang="en-GB" b="1" sz="2000" lang="en-US"/>
              <a:t>2</a:t>
            </a:r>
            <a:r>
              <a:rPr altLang="en-GB" b="1" sz="2000" lang="en-US"/>
              <a:t>7</a:t>
            </a:r>
            <a:r>
              <a:rPr altLang="en-GB" b="1" sz="2000" lang="en-US"/>
              <a:t> </a:t>
            </a:r>
            <a:r>
              <a:rPr altLang="en-GB" b="1" sz="2000" lang="en-US"/>
              <a:t>X </a:t>
            </a:r>
            <a:r>
              <a:rPr altLang="en-GB" b="1" sz="2000" lang="en-US"/>
              <a:t> </a:t>
            </a:r>
            <a:r>
              <a:rPr altLang="en-GB" b="1" sz="2000" lang="en-US"/>
              <a:t>5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=</a:t>
            </a:r>
            <a:r>
              <a:rPr altLang="en-GB" b="1" sz="2000" lang="en-US"/>
              <a:t>8</a:t>
            </a:r>
            <a:r>
              <a:rPr altLang="en-GB" b="1" sz="2000" lang="en-US"/>
              <a:t>,</a:t>
            </a:r>
            <a:r>
              <a:rPr altLang="en-GB" b="1" sz="2000" lang="en-US"/>
              <a:t>1</a:t>
            </a:r>
            <a:r>
              <a:rPr altLang="en-GB" b="1" sz="2000" lang="en-US"/>
              <a:t>3</a:t>
            </a:r>
            <a:r>
              <a:rPr altLang="en-GB" b="1" sz="2000" lang="en-US"/>
              <a:t>5</a:t>
            </a:r>
            <a:endParaRPr b="1" sz="2000" lang="en-GB"/>
          </a:p>
          <a:p>
            <a:pPr indent="0" marL="0">
              <a:buNone/>
            </a:pPr>
            <a:r>
              <a:rPr altLang="en-GB" b="1" sz="2000" lang="en-US"/>
              <a:t>Therefore </a:t>
            </a:r>
            <a:r>
              <a:rPr altLang="en-GB" b="1" sz="2000" lang="en-US"/>
              <a:t>,</a:t>
            </a:r>
            <a:r>
              <a:rPr altLang="en-GB" b="1" sz="2000" lang="en-US"/>
              <a:t> </a:t>
            </a:r>
            <a:r>
              <a:rPr altLang="en-GB" b="1" sz="2000" lang="en-US"/>
              <a:t>the </a:t>
            </a:r>
            <a:r>
              <a:rPr altLang="en-GB" b="1" sz="2000" lang="en-US"/>
              <a:t>total </a:t>
            </a:r>
            <a:r>
              <a:rPr altLang="en-GB" b="1" sz="2000" lang="en-US"/>
              <a:t>number </a:t>
            </a:r>
            <a:r>
              <a:rPr altLang="en-GB" b="1" sz="2000" lang="en-US"/>
              <a:t>of </a:t>
            </a:r>
            <a:r>
              <a:rPr altLang="en-GB" b="1" sz="2000" lang="en-US"/>
              <a:t>mangoes </a:t>
            </a:r>
            <a:r>
              <a:rPr altLang="en-GB" b="1" sz="2000" lang="en-US"/>
              <a:t>in </a:t>
            </a:r>
            <a:r>
              <a:rPr altLang="en-GB" b="1" sz="2000" lang="en-US"/>
              <a:t>5</a:t>
            </a:r>
            <a:r>
              <a:rPr altLang="en-GB" b="1" sz="2000" lang="en-US"/>
              <a:t> </a:t>
            </a:r>
            <a:r>
              <a:rPr altLang="en-GB" b="1" sz="2000" lang="en-US"/>
              <a:t>boxes </a:t>
            </a:r>
            <a:r>
              <a:rPr altLang="en-GB" b="1" sz="2000" lang="en-US"/>
              <a:t>is </a:t>
            </a:r>
            <a:r>
              <a:rPr altLang="en-GB" b="1" sz="2000" lang="en-US"/>
              <a:t> </a:t>
            </a:r>
            <a:r>
              <a:rPr altLang="en-GB" b="1" sz="2000" lang="en-US"/>
              <a:t>8</a:t>
            </a:r>
            <a:r>
              <a:rPr altLang="en-GB" b="1" sz="2000" lang="en-US"/>
              <a:t>1</a:t>
            </a:r>
            <a:r>
              <a:rPr altLang="en-GB" b="1" sz="2000" lang="en-US"/>
              <a:t>3</a:t>
            </a:r>
            <a:r>
              <a:rPr altLang="en-GB" b="1" sz="2000" lang="en-US"/>
              <a:t>5</a:t>
            </a:r>
            <a:r>
              <a:rPr altLang="en-GB" b="1" sz="2000" lang="en-US"/>
              <a:t>.</a:t>
            </a:r>
            <a:endParaRPr b="1" sz="2000" lang="en-GB"/>
          </a:p>
          <a:p>
            <a:endParaRPr b="1" sz="2000"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en-GB" b="1" sz="3600" lang="en-US"/>
              <a:t>Exercise</a:t>
            </a:r>
            <a:r>
              <a:rPr altLang="en-GB" b="1" sz="3600" lang="en-US"/>
              <a:t> </a:t>
            </a:r>
            <a:r>
              <a:rPr altLang="en-GB" b="1" sz="3600" lang="en-US"/>
              <a:t>5</a:t>
            </a:r>
            <a:br>
              <a:rPr altLang="en-GB" b="1" sz="3600" lang="en-US"/>
            </a:br>
            <a:r>
              <a:rPr altLang="en-GB" b="1" sz="3600" lang="en-US"/>
              <a:t> </a:t>
            </a:r>
            <a:r>
              <a:rPr altLang="en-GB" b="1" sz="3600" lang="en-US"/>
              <a:t>Solve </a:t>
            </a:r>
            <a:r>
              <a:rPr altLang="en-GB" b="1" sz="3600" lang="en-US"/>
              <a:t>the </a:t>
            </a:r>
            <a:r>
              <a:rPr altLang="en-GB" b="1" sz="3600" lang="en-US"/>
              <a:t>following </a:t>
            </a:r>
            <a:r>
              <a:rPr altLang="en-GB" b="1" sz="3600" lang="en-US"/>
              <a:t>story </a:t>
            </a:r>
            <a:r>
              <a:rPr altLang="en-GB" b="1" sz="3600" lang="en-US"/>
              <a:t>sums:</a:t>
            </a:r>
            <a:r>
              <a:rPr altLang="en-GB" b="1" sz="3600" lang="en-US"/>
              <a:t>-</a:t>
            </a:r>
            <a:br>
              <a:rPr altLang="en-GB" b="1" sz="3600" lang="en-US"/>
            </a:br>
            <a:endParaRPr b="1" sz="3600" lang="en-GB"/>
          </a:p>
        </p:txBody>
      </p:sp>
      <p:sp>
        <p:nvSpPr>
          <p:cNvPr id="1048629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-514350" marL="514350">
              <a:buFont typeface="+mj-lt"/>
              <a:buAutoNum type="alphaLcPeriod" startAt="1"/>
            </a:pPr>
            <a:r>
              <a:rPr altLang="en-GB" lang="en-US"/>
              <a:t>There </a:t>
            </a:r>
            <a:r>
              <a:rPr altLang="en-GB" lang="en-US"/>
              <a:t>are </a:t>
            </a:r>
            <a:r>
              <a:rPr altLang="en-GB" lang="en-US"/>
              <a:t>2</a:t>
            </a:r>
            <a:r>
              <a:rPr altLang="en-GB" lang="en-US"/>
              <a:t>3</a:t>
            </a:r>
            <a:r>
              <a:rPr altLang="en-GB" lang="en-US"/>
              <a:t> </a:t>
            </a:r>
            <a:r>
              <a:rPr altLang="en-GB" lang="en-US"/>
              <a:t>roses </a:t>
            </a:r>
            <a:r>
              <a:rPr altLang="en-GB" lang="en-US"/>
              <a:t>in </a:t>
            </a:r>
            <a:r>
              <a:rPr altLang="en-GB" lang="en-US"/>
              <a:t>1</a:t>
            </a:r>
            <a:r>
              <a:rPr altLang="en-GB" lang="en-US"/>
              <a:t> </a:t>
            </a:r>
            <a:r>
              <a:rPr altLang="en-GB" lang="en-US"/>
              <a:t>bouquet</a:t>
            </a:r>
            <a:r>
              <a:rPr altLang="en-GB" lang="en-US"/>
              <a:t>. </a:t>
            </a:r>
            <a:r>
              <a:rPr altLang="en-GB" lang="en-US"/>
              <a:t>How </a:t>
            </a:r>
            <a:r>
              <a:rPr altLang="en-GB" lang="en-US"/>
              <a:t>many </a:t>
            </a:r>
            <a:r>
              <a:rPr altLang="en-GB" lang="en-US"/>
              <a:t>roses </a:t>
            </a:r>
            <a:r>
              <a:rPr altLang="en-GB" lang="en-US"/>
              <a:t>are </a:t>
            </a:r>
            <a:r>
              <a:rPr altLang="en-GB" lang="en-US"/>
              <a:t>there </a:t>
            </a:r>
            <a:r>
              <a:rPr altLang="en-GB" lang="en-US"/>
              <a:t>in </a:t>
            </a:r>
            <a:r>
              <a:rPr altLang="en-GB" lang="en-US"/>
              <a:t>3</a:t>
            </a:r>
            <a:r>
              <a:rPr altLang="en-GB" lang="en-US"/>
              <a:t> </a:t>
            </a:r>
            <a:r>
              <a:rPr altLang="en-GB" lang="en-US"/>
              <a:t>such </a:t>
            </a:r>
            <a:r>
              <a:rPr altLang="en-GB" lang="en-US"/>
              <a:t>bouquets? </a:t>
            </a:r>
            <a:endParaRPr lang="en-GB"/>
          </a:p>
          <a:p>
            <a:pPr indent="-514350" marL="514350">
              <a:buFont typeface="+mj-lt"/>
              <a:buAutoNum type="alphaLcPeriod" startAt="1"/>
            </a:pPr>
            <a:r>
              <a:rPr altLang="en-GB" lang="en-US"/>
              <a:t>There </a:t>
            </a:r>
            <a:r>
              <a:rPr altLang="en-GB" lang="en-US"/>
              <a:t>are </a:t>
            </a:r>
            <a:r>
              <a:rPr altLang="en-GB" lang="en-US"/>
              <a:t>5</a:t>
            </a:r>
            <a:r>
              <a:rPr altLang="en-GB" lang="en-US"/>
              <a:t>1</a:t>
            </a:r>
            <a:r>
              <a:rPr altLang="en-GB" lang="en-US"/>
              <a:t>4</a:t>
            </a:r>
            <a:r>
              <a:rPr altLang="en-GB" lang="en-US"/>
              <a:t> </a:t>
            </a:r>
            <a:r>
              <a:rPr altLang="en-GB" lang="en-US"/>
              <a:t>children </a:t>
            </a:r>
            <a:r>
              <a:rPr altLang="en-GB" lang="en-US"/>
              <a:t>.</a:t>
            </a:r>
            <a:r>
              <a:rPr altLang="en-GB" lang="en-US"/>
              <a:t>Each </a:t>
            </a:r>
            <a:r>
              <a:rPr altLang="en-GB" lang="en-US"/>
              <a:t>child </a:t>
            </a:r>
            <a:r>
              <a:rPr altLang="en-GB" lang="en-US"/>
              <a:t>gets </a:t>
            </a:r>
            <a:r>
              <a:rPr altLang="en-GB" lang="en-US"/>
              <a:t>8</a:t>
            </a:r>
            <a:r>
              <a:rPr altLang="en-GB" lang="en-US"/>
              <a:t> </a:t>
            </a:r>
            <a:r>
              <a:rPr altLang="en-GB" lang="en-US"/>
              <a:t>lollipops. </a:t>
            </a:r>
            <a:r>
              <a:rPr altLang="en-GB" lang="en-US"/>
              <a:t>How </a:t>
            </a:r>
            <a:r>
              <a:rPr altLang="en-GB" lang="en-US"/>
              <a:t>many </a:t>
            </a:r>
            <a:r>
              <a:rPr altLang="en-GB" lang="en-US"/>
              <a:t>lollipops </a:t>
            </a:r>
            <a:r>
              <a:rPr altLang="en-GB" lang="en-US"/>
              <a:t>are </a:t>
            </a:r>
            <a:r>
              <a:rPr altLang="en-GB" lang="en-US"/>
              <a:t>given </a:t>
            </a:r>
            <a:r>
              <a:rPr altLang="en-GB" lang="en-US"/>
              <a:t>away? </a:t>
            </a:r>
            <a:endParaRPr lang="en-GB"/>
          </a:p>
          <a:p>
            <a:pPr indent="-514350" marL="514350">
              <a:buFont typeface="+mj-lt"/>
              <a:buAutoNum type="alphaLcPeriod" startAt="1"/>
            </a:pPr>
            <a:r>
              <a:rPr altLang="en-GB" lang="en-US"/>
              <a:t>A </a:t>
            </a:r>
            <a:r>
              <a:rPr altLang="en-GB" lang="en-US"/>
              <a:t>show </a:t>
            </a:r>
            <a:r>
              <a:rPr altLang="en-GB" lang="en-US"/>
              <a:t>piece </a:t>
            </a:r>
            <a:r>
              <a:rPr altLang="en-GB" lang="en-US"/>
              <a:t>costs </a:t>
            </a:r>
            <a:r>
              <a:rPr altLang="en-GB" lang="en-US"/>
              <a:t>Rs</a:t>
            </a:r>
            <a:r>
              <a:rPr altLang="en-GB" lang="en-US"/>
              <a:t> </a:t>
            </a:r>
            <a:r>
              <a:rPr altLang="en-GB" lang="en-US"/>
              <a:t>4</a:t>
            </a:r>
            <a:r>
              <a:rPr altLang="en-GB" lang="en-US"/>
              <a:t>6</a:t>
            </a:r>
            <a:r>
              <a:rPr altLang="en-GB" lang="en-US"/>
              <a:t>2</a:t>
            </a:r>
            <a:r>
              <a:rPr altLang="en-GB" lang="en-US"/>
              <a:t>5</a:t>
            </a:r>
            <a:r>
              <a:rPr altLang="en-GB" lang="en-US"/>
              <a:t> 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How </a:t>
            </a:r>
            <a:r>
              <a:rPr altLang="en-GB" lang="en-US"/>
              <a:t>much </a:t>
            </a:r>
            <a:r>
              <a:rPr altLang="en-GB" lang="en-US"/>
              <a:t>will </a:t>
            </a:r>
            <a:r>
              <a:rPr altLang="en-GB" lang="en-US"/>
              <a:t>2</a:t>
            </a:r>
            <a:r>
              <a:rPr altLang="en-GB" lang="en-US"/>
              <a:t> </a:t>
            </a:r>
            <a:r>
              <a:rPr altLang="en-GB" lang="en-US"/>
              <a:t>such </a:t>
            </a:r>
            <a:r>
              <a:rPr altLang="en-GB" lang="en-US"/>
              <a:t>show </a:t>
            </a:r>
            <a:r>
              <a:rPr altLang="en-GB" lang="en-US"/>
              <a:t>pieces </a:t>
            </a:r>
            <a:r>
              <a:rPr altLang="en-GB" lang="en-US"/>
              <a:t>cost </a:t>
            </a:r>
            <a:r>
              <a:rPr altLang="en-GB" lang="en-US"/>
              <a:t>?</a:t>
            </a:r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31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indent="-571500" marL="576263">
              <a:buFont typeface="Arial"/>
              <a:buChar char="•"/>
            </a:pPr>
            <a:r>
              <a:rPr altLang="en-GB" b="1" lang="en-US"/>
              <a:t>Introduction</a:t>
            </a:r>
            <a:br>
              <a:rPr altLang="en-GB" b="1" lang="en-US"/>
            </a:br>
            <a:r>
              <a:rPr altLang="en-GB" b="1" lang="en-US"/>
              <a:t>Concept </a:t>
            </a:r>
            <a:r>
              <a:rPr altLang="en-GB" b="1" lang="en-US"/>
              <a:t>of </a:t>
            </a:r>
            <a:r>
              <a:rPr altLang="en-GB" b="1" lang="en-US"/>
              <a:t>multiplication </a:t>
            </a:r>
            <a:endParaRPr b="1" lang="en-GB"/>
          </a:p>
        </p:txBody>
      </p:sp>
      <p:sp>
        <p:nvSpPr>
          <p:cNvPr id="1048591" name="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p>
            <a:r>
              <a:rPr altLang="en-GB" b="1" sz="4000" lang="en-US"/>
              <a:t>Multiplication </a:t>
            </a:r>
            <a:r>
              <a:rPr altLang="en-GB" b="1" sz="4000" lang="en-US"/>
              <a:t>facts</a:t>
            </a:r>
            <a:endParaRPr b="1" sz="4000" lang="en-GB"/>
          </a:p>
          <a:p>
            <a:r>
              <a:rPr altLang="en-GB" b="1" sz="4000" lang="en-US"/>
              <a:t>One </a:t>
            </a:r>
            <a:r>
              <a:rPr altLang="en-GB" b="1" sz="4000" lang="en-US"/>
              <a:t>two </a:t>
            </a:r>
            <a:r>
              <a:rPr altLang="en-GB" b="1" sz="4000" lang="en-US"/>
              <a:t>and </a:t>
            </a:r>
            <a:r>
              <a:rPr altLang="en-GB" b="1" sz="4000" lang="en-US"/>
              <a:t>three </a:t>
            </a:r>
            <a:r>
              <a:rPr altLang="en-GB" b="1" sz="4000" lang="en-US"/>
              <a:t>digit </a:t>
            </a:r>
            <a:r>
              <a:rPr altLang="en-GB" b="1" sz="4000" lang="en-US"/>
              <a:t>number </a:t>
            </a:r>
            <a:r>
              <a:rPr altLang="en-GB" b="1" sz="4000" lang="en-US"/>
              <a:t>multiplication</a:t>
            </a:r>
            <a:endParaRPr b="1" sz="4000" lang="en-GB"/>
          </a:p>
          <a:p>
            <a:r>
              <a:rPr altLang="en-GB" b="1" sz="4000" lang="en-US"/>
              <a:t>Multiplying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a </a:t>
            </a:r>
            <a:r>
              <a:rPr altLang="en-GB" b="1" sz="4000" lang="en-US"/>
              <a:t>number </a:t>
            </a:r>
            <a:r>
              <a:rPr altLang="en-GB" b="1" sz="4000" lang="en-US"/>
              <a:t>by </a:t>
            </a:r>
            <a:r>
              <a:rPr altLang="en-GB" b="1" sz="4000" lang="en-US"/>
              <a:t>1</a:t>
            </a:r>
            <a:r>
              <a:rPr altLang="en-GB" b="1" sz="4000" lang="en-US"/>
              <a:t>0</a:t>
            </a:r>
            <a:r>
              <a:rPr altLang="en-GB" b="1" sz="4000" lang="en-US"/>
              <a:t>,</a:t>
            </a:r>
            <a:r>
              <a:rPr altLang="en-GB" b="1" sz="4000" lang="en-US"/>
              <a:t>1</a:t>
            </a:r>
            <a:r>
              <a:rPr altLang="en-GB" b="1" sz="4000" lang="en-US"/>
              <a:t>0</a:t>
            </a:r>
            <a:r>
              <a:rPr altLang="en-GB" b="1" sz="4000" lang="en-US"/>
              <a:t>0</a:t>
            </a:r>
            <a:r>
              <a:rPr altLang="en-GB" b="1" sz="4000" lang="en-US"/>
              <a:t>,</a:t>
            </a:r>
            <a:r>
              <a:rPr altLang="en-GB" b="1" sz="4000" lang="en-US"/>
              <a:t>o</a:t>
            </a:r>
            <a:r>
              <a:rPr altLang="en-GB" b="1" sz="4000" lang="en-US"/>
              <a:t>r</a:t>
            </a:r>
            <a:r>
              <a:rPr altLang="en-GB" b="1" sz="4000" lang="en-US"/>
              <a:t> </a:t>
            </a:r>
            <a:endParaRPr b="1" sz="4000" lang="en-GB"/>
          </a:p>
          <a:p>
            <a:pPr indent="0" marL="0">
              <a:buNone/>
            </a:pPr>
            <a:r>
              <a:rPr altLang="en-GB" b="1" sz="4000" lang="en-US"/>
              <a:t>1</a:t>
            </a:r>
            <a:r>
              <a:rPr altLang="en-GB" b="1" sz="4000" lang="en-US"/>
              <a:t>0</a:t>
            </a:r>
            <a:r>
              <a:rPr altLang="en-GB" b="1" sz="4000" lang="en-US"/>
              <a:t>0</a:t>
            </a:r>
            <a:r>
              <a:rPr altLang="en-GB" b="1" sz="4000" lang="en-US"/>
              <a:t>0</a:t>
            </a:r>
            <a:endParaRPr b="1" sz="4000" lang="en-GB"/>
          </a:p>
          <a:p>
            <a:r>
              <a:rPr altLang="en-GB" b="1" sz="4000" lang="en-US"/>
              <a:t>Story </a:t>
            </a:r>
            <a:r>
              <a:rPr altLang="en-GB" b="1" sz="4000" lang="en-US"/>
              <a:t>sums</a:t>
            </a:r>
            <a:endParaRPr b="1" sz="4000" lang="en-GB"/>
          </a:p>
          <a:p>
            <a:r>
              <a:rPr altLang="en-GB" b="1" sz="4000" lang="en-US"/>
              <a:t>Summarize</a:t>
            </a:r>
            <a:r>
              <a:rPr altLang="en-GB" b="1" sz="4000" lang="en-US"/>
              <a:t> </a:t>
            </a:r>
            <a:endParaRPr b="1" sz="4000" lang="en-GB"/>
          </a:p>
        </p:txBody>
      </p:sp>
    </p:spTree>
  </p:cSld>
  <p:clrMapOvr>
    <a:masterClrMapping/>
  </p:clrMapOvr>
  <p:transition spd="slow">
    <p:split dir="out"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GB" b="1" sz="2800" lang="en-US"/>
              <a:t>Multiplication </a:t>
            </a:r>
            <a:r>
              <a:rPr altLang="en-GB" b="1" sz="2800" lang="en-US"/>
              <a:t>means</a:t>
            </a:r>
            <a:r>
              <a:rPr altLang="en-GB" b="1" sz="2800" lang="en-US"/>
              <a:t>:</a:t>
            </a:r>
            <a:r>
              <a:rPr altLang="en-GB" sz="2800" lang="en-US"/>
              <a:t>-</a:t>
            </a:r>
            <a:r>
              <a:rPr altLang="en-GB" sz="2800" lang="en-US"/>
              <a:t> </a:t>
            </a:r>
            <a:r>
              <a:rPr altLang="en-GB" sz="2800" lang="en-US"/>
              <a:t>In</a:t>
            </a:r>
            <a:r>
              <a:rPr altLang="en-GB" sz="2800" lang="en-US"/>
              <a:t> </a:t>
            </a:r>
            <a:r>
              <a:rPr altLang="en-GB" sz="2800" lang="en-US"/>
              <a:t>math</a:t>
            </a:r>
            <a:r>
              <a:rPr altLang="en-GB" sz="2800" lang="en-US"/>
              <a:t>, </a:t>
            </a:r>
            <a:r>
              <a:rPr altLang="en-GB" sz="2800" lang="en-US"/>
              <a:t>to </a:t>
            </a:r>
            <a:r>
              <a:rPr altLang="en-GB" sz="2800" lang="en-US"/>
              <a:t>multiply </a:t>
            </a:r>
            <a:r>
              <a:rPr altLang="en-GB" sz="2800" lang="en-US"/>
              <a:t> </a:t>
            </a:r>
            <a:r>
              <a:rPr altLang="en-GB" sz="2800" lang="en-US"/>
              <a:t>means </a:t>
            </a:r>
            <a:r>
              <a:rPr altLang="en-GB" sz="2800" lang="en-US"/>
              <a:t>to </a:t>
            </a:r>
            <a:r>
              <a:rPr altLang="en-GB" sz="2800" lang="en-US"/>
              <a:t>add </a:t>
            </a:r>
            <a:r>
              <a:rPr altLang="en-GB" sz="2800" lang="en-US"/>
              <a:t>equal </a:t>
            </a:r>
            <a:r>
              <a:rPr altLang="en-GB" sz="2800" lang="en-US"/>
              <a:t>groups </a:t>
            </a:r>
            <a:endParaRPr sz="2800" lang="en-GB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GB" lang="en-US"/>
              <a:t>Multiplication </a:t>
            </a:r>
            <a:r>
              <a:rPr altLang="en-GB" lang="en-US"/>
              <a:t>often </a:t>
            </a:r>
            <a:r>
              <a:rPr altLang="en-GB" lang="en-US"/>
              <a:t>denoted </a:t>
            </a:r>
            <a:r>
              <a:rPr altLang="en-GB" lang="en-US"/>
              <a:t>by </a:t>
            </a:r>
            <a:r>
              <a:rPr altLang="en-GB" lang="en-US"/>
              <a:t>the </a:t>
            </a:r>
            <a:r>
              <a:rPr altLang="en-GB" lang="en-US"/>
              <a:t>cross </a:t>
            </a:r>
            <a:r>
              <a:rPr altLang="en-GB" lang="en-US"/>
              <a:t>symbol </a:t>
            </a:r>
            <a:r>
              <a:rPr altLang="en-GB" b="1" lang="en-US"/>
              <a:t>X</a:t>
            </a:r>
            <a:r>
              <a:rPr altLang="en-GB" lang="en-US"/>
              <a:t> </a:t>
            </a:r>
            <a:endParaRPr lang="en-GB"/>
          </a:p>
          <a:p>
            <a:r>
              <a:rPr altLang="en-GB" lang="en-US"/>
              <a:t>It </a:t>
            </a:r>
            <a:r>
              <a:rPr altLang="en-GB" lang="en-US"/>
              <a:t>is </a:t>
            </a:r>
            <a:r>
              <a:rPr altLang="en-GB" lang="en-US"/>
              <a:t>one </a:t>
            </a:r>
            <a:r>
              <a:rPr altLang="en-GB" lang="en-US"/>
              <a:t>of </a:t>
            </a:r>
            <a:r>
              <a:rPr altLang="en-GB" lang="en-US"/>
              <a:t>the </a:t>
            </a:r>
            <a:r>
              <a:rPr altLang="en-GB" lang="en-US"/>
              <a:t>four </a:t>
            </a:r>
            <a:r>
              <a:rPr altLang="en-GB" lang="en-US"/>
              <a:t>elementary </a:t>
            </a:r>
            <a:r>
              <a:rPr altLang="en-GB" lang="en-US"/>
              <a:t>mathematical </a:t>
            </a:r>
            <a:r>
              <a:rPr altLang="en-GB" lang="en-US"/>
              <a:t>operation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arithmetic </a:t>
            </a:r>
            <a:r>
              <a:rPr altLang="en-GB" lang="en-US"/>
              <a:t> </a:t>
            </a:r>
            <a:r>
              <a:rPr altLang="en-GB" lang="en-US"/>
              <a:t>.</a:t>
            </a:r>
            <a:endParaRPr lang="en-GB"/>
          </a:p>
          <a:p>
            <a:r>
              <a:rPr altLang="en-GB" b="1" sz="4000" lang="en-US" u="sng"/>
              <a:t>Multiplier, </a:t>
            </a:r>
            <a:r>
              <a:rPr altLang="en-GB" b="1" sz="4000" lang="en-US" u="sng"/>
              <a:t>multiplication </a:t>
            </a:r>
            <a:r>
              <a:rPr altLang="en-GB" b="1" sz="4000" lang="en-US" u="sng"/>
              <a:t>and </a:t>
            </a:r>
            <a:r>
              <a:rPr altLang="en-GB" b="1" sz="4000" lang="en-US" u="sng"/>
              <a:t>product. </a:t>
            </a:r>
            <a:r>
              <a:rPr altLang="en-GB" b="1" sz="4000" lang="en-US" u="sng"/>
              <a:t>.</a:t>
            </a:r>
            <a:r>
              <a:rPr altLang="en-GB" b="1" sz="4000" lang="en-US" u="sng"/>
              <a:t>.</a:t>
            </a:r>
            <a:r>
              <a:rPr altLang="en-GB" b="1" sz="4000" lang="en-US" u="sng"/>
              <a:t>.</a:t>
            </a:r>
            <a:r>
              <a:rPr altLang="en-GB" b="1" sz="4000" lang="en-US" u="sng"/>
              <a:t>.</a:t>
            </a:r>
            <a:r>
              <a:rPr altLang="en-GB" b="1" sz="4000" lang="en-US" u="sng"/>
              <a:t>.</a:t>
            </a:r>
            <a:endParaRPr lang="en-GB" u="sng"/>
          </a:p>
          <a:p>
            <a:r>
              <a:rPr altLang="en-GB" lang="en-US"/>
              <a:t>4 </a:t>
            </a:r>
            <a:r>
              <a:rPr altLang="en-GB" lang="en-US"/>
              <a:t>X </a:t>
            </a:r>
            <a:r>
              <a:rPr altLang="en-GB" lang="en-US"/>
              <a:t>3</a:t>
            </a:r>
            <a:r>
              <a:rPr altLang="en-GB" lang="en-US"/>
              <a:t> </a:t>
            </a:r>
            <a:r>
              <a:rPr altLang="en-GB" lang="en-US"/>
              <a:t>=</a:t>
            </a:r>
            <a:r>
              <a:rPr altLang="en-GB" lang="en-US"/>
              <a:t>1</a:t>
            </a:r>
            <a:r>
              <a:rPr altLang="en-GB" lang="en-US"/>
              <a:t>2</a:t>
            </a:r>
            <a:endParaRPr lang="en-GB"/>
          </a:p>
          <a:p>
            <a:pPr indent="0" marL="0">
              <a:buNone/>
            </a:pPr>
            <a:endParaRPr lang="en-GB"/>
          </a:p>
          <a:p>
            <a:pPr indent="0" marL="0">
              <a:buNone/>
            </a:pPr>
            <a:endParaRPr lang="en-GB"/>
          </a:p>
        </p:txBody>
      </p:sp>
    </p:spTree>
  </p:cSld>
  <p:clrMapOvr>
    <a:masterClrMapping/>
  </p:clrMapOvr>
  <p:transition spd="med">
    <p:fade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en-GB" b="1" sz="3200" lang="en-US"/>
              <a:t>4</a:t>
            </a:r>
            <a:r>
              <a:rPr altLang="en-GB" b="1" sz="3200" lang="en-US"/>
              <a:t> </a:t>
            </a:r>
            <a:r>
              <a:rPr altLang="en-GB" b="1" sz="3200" lang="en-US"/>
              <a:t>is </a:t>
            </a:r>
            <a:r>
              <a:rPr altLang="en-GB" b="1" sz="3200" lang="en-US"/>
              <a:t>multipl</a:t>
            </a:r>
            <a:r>
              <a:rPr altLang="en-GB" b="1" sz="3200" lang="en-US"/>
              <a:t>i</a:t>
            </a:r>
            <a:r>
              <a:rPr altLang="en-GB" b="1" sz="3200" lang="en-US"/>
              <a:t>c</a:t>
            </a:r>
            <a:r>
              <a:rPr altLang="en-GB" b="1" sz="3200" lang="en-US"/>
              <a:t>a</a:t>
            </a:r>
            <a:r>
              <a:rPr altLang="en-GB" b="1" sz="3200" lang="en-US"/>
              <a:t>n</a:t>
            </a:r>
            <a:r>
              <a:rPr altLang="en-GB" b="1" sz="3200" lang="en-US"/>
              <a:t>d</a:t>
            </a:r>
            <a:br>
              <a:rPr altLang="en-GB" b="1" sz="3200" lang="en-US"/>
            </a:br>
            <a:r>
              <a:rPr altLang="en-GB" b="1" sz="3200" lang="en-US"/>
              <a:t>3</a:t>
            </a:r>
            <a:r>
              <a:rPr altLang="en-GB" b="1" sz="3200" lang="en-US"/>
              <a:t> </a:t>
            </a:r>
            <a:r>
              <a:rPr altLang="en-GB" b="1" sz="3200" lang="en-US"/>
              <a:t>is </a:t>
            </a:r>
            <a:r>
              <a:rPr altLang="en-GB" b="1" sz="3200" lang="en-US"/>
              <a:t>multipli</a:t>
            </a:r>
            <a:r>
              <a:rPr altLang="en-GB" b="1" sz="3200" lang="en-US"/>
              <a:t>e</a:t>
            </a:r>
            <a:r>
              <a:rPr altLang="en-GB" b="1" sz="3200" lang="en-US"/>
              <a:t>r</a:t>
            </a:r>
            <a:br>
              <a:rPr altLang="en-GB" b="1" sz="3200" lang="en-US"/>
            </a:br>
            <a:r>
              <a:rPr altLang="en-GB" b="1" sz="3200" lang="en-US"/>
              <a:t>1</a:t>
            </a:r>
            <a:r>
              <a:rPr altLang="en-GB" b="1" sz="3200" lang="en-US"/>
              <a:t>2</a:t>
            </a:r>
            <a:r>
              <a:rPr altLang="en-GB" b="1" sz="3200" lang="en-US"/>
              <a:t> </a:t>
            </a:r>
            <a:r>
              <a:rPr altLang="en-GB" b="1" sz="3200" lang="en-US"/>
              <a:t>is </a:t>
            </a:r>
            <a:r>
              <a:rPr altLang="en-GB" b="1" sz="3200" lang="en-US"/>
              <a:t>product</a:t>
            </a:r>
            <a:endParaRPr b="1" sz="3200" lang="en-GB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GB" b="1" lang="en-US" u="sng"/>
              <a:t>Multiplicand</a:t>
            </a:r>
            <a:r>
              <a:rPr altLang="en-GB" lang="en-US"/>
              <a:t>:</a:t>
            </a:r>
            <a:r>
              <a:rPr altLang="en-GB" lang="en-US"/>
              <a:t> </a:t>
            </a:r>
            <a:r>
              <a:rPr altLang="en-GB" lang="en-US"/>
              <a:t>number</a:t>
            </a:r>
            <a:r>
              <a:rPr altLang="en-GB" lang="en-US"/>
              <a:t> </a:t>
            </a:r>
            <a:r>
              <a:rPr altLang="en-GB" lang="en-US"/>
              <a:t>to </a:t>
            </a:r>
            <a:r>
              <a:rPr altLang="en-GB" lang="en-US"/>
              <a:t>be </a:t>
            </a:r>
            <a:r>
              <a:rPr altLang="en-GB" lang="en-US"/>
              <a:t>multiplied </a:t>
            </a:r>
            <a:endParaRPr lang="en-GB"/>
          </a:p>
          <a:p>
            <a:r>
              <a:rPr altLang="en-GB" b="1" lang="en-US" u="sng"/>
              <a:t>Multiplier</a:t>
            </a:r>
            <a:r>
              <a:rPr altLang="en-GB" lang="en-US"/>
              <a:t>:</a:t>
            </a:r>
            <a:r>
              <a:rPr altLang="en-GB" lang="en-US"/>
              <a:t> </a:t>
            </a:r>
            <a:r>
              <a:rPr altLang="en-GB" lang="en-US"/>
              <a:t>number </a:t>
            </a:r>
            <a:r>
              <a:rPr altLang="en-GB" lang="en-US"/>
              <a:t>by </a:t>
            </a:r>
            <a:r>
              <a:rPr altLang="en-GB" lang="en-US"/>
              <a:t>which </a:t>
            </a:r>
            <a:r>
              <a:rPr altLang="en-GB" lang="en-US"/>
              <a:t>we </a:t>
            </a:r>
            <a:r>
              <a:rPr altLang="en-GB" lang="en-US"/>
              <a:t>multiply </a:t>
            </a:r>
            <a:endParaRPr lang="en-GB"/>
          </a:p>
          <a:p>
            <a:r>
              <a:rPr altLang="en-GB" b="1" lang="en-US" u="sng"/>
              <a:t>Product</a:t>
            </a:r>
            <a:r>
              <a:rPr altLang="en-GB" lang="en-US"/>
              <a:t> </a:t>
            </a:r>
            <a:r>
              <a:rPr altLang="en-GB" lang="en-US"/>
              <a:t>:</a:t>
            </a:r>
            <a:r>
              <a:rPr altLang="en-GB" lang="en-US"/>
              <a:t> </a:t>
            </a:r>
            <a:r>
              <a:rPr altLang="en-GB" lang="en-US"/>
              <a:t>Result </a:t>
            </a:r>
            <a:r>
              <a:rPr altLang="en-GB" lang="en-US"/>
              <a:t>of </a:t>
            </a:r>
            <a:r>
              <a:rPr altLang="en-GB" lang="en-US"/>
              <a:t>multiplication </a:t>
            </a:r>
            <a:endParaRPr lang="en-GB"/>
          </a:p>
          <a:p>
            <a:r>
              <a:rPr altLang="en-GB" b="1" sz="3600" lang="en-US"/>
              <a:t>Multiplier </a:t>
            </a:r>
            <a:r>
              <a:rPr altLang="en-GB" b="1" sz="3600" lang="en-US"/>
              <a:t>and </a:t>
            </a:r>
            <a:r>
              <a:rPr altLang="en-GB" b="1" sz="3600" lang="en-US"/>
              <a:t>the </a:t>
            </a:r>
            <a:r>
              <a:rPr altLang="en-GB" b="1" sz="3600" lang="en-US"/>
              <a:t>multiplicand </a:t>
            </a:r>
            <a:r>
              <a:rPr altLang="en-GB" b="1" sz="3600" lang="en-US"/>
              <a:t>are </a:t>
            </a:r>
            <a:r>
              <a:rPr altLang="en-GB" b="1" sz="3600" lang="en-US"/>
              <a:t>also </a:t>
            </a:r>
            <a:r>
              <a:rPr altLang="en-GB" b="1" sz="3600" lang="en-US"/>
              <a:t>called </a:t>
            </a:r>
            <a:r>
              <a:rPr altLang="en-GB" b="1" sz="3600" lang="en-US"/>
              <a:t> </a:t>
            </a:r>
            <a:r>
              <a:rPr altLang="en-GB" b="1" sz="3600" lang="en-US"/>
              <a:t>the </a:t>
            </a:r>
            <a:r>
              <a:rPr altLang="en-GB" b="1" sz="3600" lang="en-US"/>
              <a:t>factors </a:t>
            </a:r>
            <a:r>
              <a:rPr altLang="en-GB" b="1" sz="3600" lang="en-US"/>
              <a:t>of </a:t>
            </a:r>
            <a:r>
              <a:rPr altLang="en-GB" b="1" sz="3600" lang="en-US"/>
              <a:t>the </a:t>
            </a:r>
            <a:r>
              <a:rPr altLang="en-GB" b="1" sz="3600" lang="en-US"/>
              <a:t>product </a:t>
            </a:r>
            <a:r>
              <a:rPr altLang="en-GB" b="1" sz="3600" lang="en-US"/>
              <a:t>.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title"/>
          </p:nvPr>
        </p:nvSpPr>
        <p:spPr>
          <a:xfrm>
            <a:off x="0" y="165568"/>
            <a:ext cx="7886700" cy="1325563"/>
          </a:xfrm>
        </p:spPr>
        <p:txBody>
          <a:bodyPr/>
          <a:p>
            <a:r>
              <a:rPr altLang="en-GB" b="1" lang="en-US" u="sng"/>
              <a:t>Multiplication </a:t>
            </a:r>
            <a:r>
              <a:rPr altLang="en-GB" b="1" lang="en-US" u="sng"/>
              <a:t>facts </a:t>
            </a:r>
            <a:endParaRPr b="1" lang="en-GB" u="sng"/>
          </a:p>
        </p:txBody>
      </p:sp>
      <p:sp>
        <p:nvSpPr>
          <p:cNvPr id="1048593" name=""/>
          <p:cNvSpPr>
            <a:spLocks noGrp="1"/>
          </p:cNvSpPr>
          <p:nvPr>
            <p:ph idx="1"/>
          </p:nvPr>
        </p:nvSpPr>
        <p:spPr>
          <a:xfrm>
            <a:off x="284642" y="1091783"/>
            <a:ext cx="7852563" cy="5605890"/>
          </a:xfrm>
        </p:spPr>
        <p:txBody>
          <a:bodyPr>
            <a:normAutofit fontScale="25000" lnSpcReduction="20000"/>
          </a:bodyPr>
          <a:p>
            <a:pPr indent="0" lvl="1" marL="457200">
              <a:buNone/>
            </a:pPr>
            <a:r>
              <a:rPr altLang="en-GB" b="1" sz="8000" lang="en-US" u="sng">
                <a:solidFill>
                  <a:srgbClr val="000080"/>
                </a:solidFill>
              </a:rPr>
              <a:t>a) </a:t>
            </a:r>
            <a:r>
              <a:rPr altLang="en-GB" b="1" sz="8000" lang="en-US" u="sng">
                <a:solidFill>
                  <a:srgbClr val="000080"/>
                </a:solidFill>
              </a:rPr>
              <a:t>Multiplication </a:t>
            </a:r>
            <a:r>
              <a:rPr altLang="en-GB" b="1" sz="8000" lang="en-US" u="sng">
                <a:solidFill>
                  <a:srgbClr val="000080"/>
                </a:solidFill>
              </a:rPr>
              <a:t>by </a:t>
            </a:r>
            <a:r>
              <a:rPr altLang="en-GB" b="1" sz="8000" lang="en-US" u="sng">
                <a:solidFill>
                  <a:srgbClr val="000080"/>
                </a:solidFill>
              </a:rPr>
              <a:t>1</a:t>
            </a:r>
            <a:endParaRPr b="1" sz="8000" lang="en-GB" u="sng">
              <a:solidFill>
                <a:srgbClr val="000080"/>
              </a:solidFill>
            </a:endParaRPr>
          </a:p>
          <a:p>
            <a:pPr indent="0" lvl="1" marL="457200">
              <a:buNone/>
            </a:pPr>
            <a:r>
              <a:rPr altLang="en-GB" b="1" sz="8000" lang="en-US"/>
              <a:t>When </a:t>
            </a:r>
            <a:r>
              <a:rPr altLang="en-GB" b="1" sz="8000" lang="en-US"/>
              <a:t>any </a:t>
            </a:r>
            <a:r>
              <a:rPr altLang="en-GB" b="1" sz="8000" lang="en-US"/>
              <a:t>number </a:t>
            </a:r>
            <a:r>
              <a:rPr altLang="en-GB" b="1" sz="8000" lang="en-US"/>
              <a:t>is </a:t>
            </a:r>
            <a:r>
              <a:rPr altLang="en-GB" b="1" sz="8000" lang="en-US"/>
              <a:t>multiplied </a:t>
            </a:r>
            <a:r>
              <a:rPr altLang="en-GB" b="1" sz="8000" lang="en-US"/>
              <a:t>by </a:t>
            </a:r>
            <a:r>
              <a:rPr altLang="en-GB" b="1" sz="8000" lang="en-US"/>
              <a:t>1</a:t>
            </a:r>
            <a:r>
              <a:rPr altLang="en-GB" b="1" sz="8000" lang="en-US"/>
              <a:t> </a:t>
            </a:r>
            <a:r>
              <a:rPr altLang="en-GB" b="1" sz="8000" lang="en-US"/>
              <a:t>,</a:t>
            </a:r>
            <a:r>
              <a:rPr altLang="en-GB" b="1" sz="8000" lang="en-US"/>
              <a:t> </a:t>
            </a:r>
            <a:r>
              <a:rPr altLang="en-GB" b="1" sz="8000" lang="en-US"/>
              <a:t>the </a:t>
            </a:r>
            <a:r>
              <a:rPr altLang="en-GB" b="1" sz="8000" lang="en-US"/>
              <a:t>product </a:t>
            </a:r>
            <a:r>
              <a:rPr altLang="en-GB" b="1" sz="8000" lang="en-US"/>
              <a:t>is </a:t>
            </a:r>
            <a:r>
              <a:rPr altLang="en-GB" b="1" sz="8000" lang="en-US"/>
              <a:t>the </a:t>
            </a:r>
            <a:r>
              <a:rPr altLang="en-GB" b="1" sz="8000" lang="en-US"/>
              <a:t>number </a:t>
            </a:r>
            <a:r>
              <a:rPr altLang="en-GB" b="1" sz="8000" lang="en-US"/>
              <a:t>itself </a:t>
            </a:r>
            <a:r>
              <a:rPr altLang="en-GB" b="1" sz="8000" lang="en-US"/>
              <a:t>.</a:t>
            </a:r>
            <a:endParaRPr b="1" sz="8000" lang="en-GB"/>
          </a:p>
          <a:p>
            <a:pPr indent="0" lvl="1" marL="457200">
              <a:buNone/>
            </a:pPr>
            <a:r>
              <a:rPr altLang="en-GB" b="1" sz="8000" lang="en-US"/>
              <a:t>Example</a:t>
            </a:r>
            <a:r>
              <a:rPr altLang="en-GB" b="1" sz="8000" lang="en-US"/>
              <a:t> </a:t>
            </a:r>
            <a:r>
              <a:rPr altLang="en-GB" b="1" sz="8000" lang="en-US"/>
              <a:t>:</a:t>
            </a:r>
            <a:r>
              <a:rPr altLang="en-GB" b="1" sz="8000" lang="en-US"/>
              <a:t>-</a:t>
            </a:r>
            <a:r>
              <a:rPr altLang="en-GB" b="1" sz="8000" lang="en-US"/>
              <a:t> </a:t>
            </a:r>
            <a:r>
              <a:rPr altLang="en-GB" b="1" sz="8000" lang="en-US"/>
              <a:t>a) </a:t>
            </a:r>
            <a:r>
              <a:rPr altLang="en-GB" b="1" sz="8000" lang="en-US"/>
              <a:t>1</a:t>
            </a:r>
            <a:r>
              <a:rPr altLang="en-GB" b="1" sz="8000" lang="en-US"/>
              <a:t>1</a:t>
            </a:r>
            <a:r>
              <a:rPr altLang="en-GB" b="1" sz="8000" lang="en-US"/>
              <a:t>6</a:t>
            </a:r>
            <a:r>
              <a:rPr altLang="en-GB" b="1" sz="8000" lang="en-US"/>
              <a:t> </a:t>
            </a:r>
            <a:r>
              <a:rPr altLang="en-GB" b="1" sz="8000" lang="en-US"/>
              <a:t>X</a:t>
            </a:r>
            <a:r>
              <a:rPr altLang="en-GB" b="1" sz="8000" lang="en-US"/>
              <a:t> </a:t>
            </a:r>
            <a:r>
              <a:rPr altLang="en-GB" b="1" sz="8000" lang="en-US"/>
              <a:t>1</a:t>
            </a:r>
            <a:r>
              <a:rPr altLang="en-GB" b="1" sz="8000" lang="en-US"/>
              <a:t>=</a:t>
            </a:r>
            <a:r>
              <a:rPr altLang="en-GB" b="1" sz="8000" lang="en-US"/>
              <a:t>1</a:t>
            </a:r>
            <a:r>
              <a:rPr altLang="en-GB" b="1" sz="8000" lang="en-US"/>
              <a:t>1</a:t>
            </a:r>
            <a:r>
              <a:rPr altLang="en-GB" b="1" sz="8000" lang="en-US"/>
              <a:t>6</a:t>
            </a:r>
            <a:r>
              <a:rPr altLang="en-GB" b="1" sz="8000" lang="en-US"/>
              <a:t> </a:t>
            </a:r>
            <a:r>
              <a:rPr altLang="en-GB" b="1" sz="8000" lang="en-US"/>
              <a:t> </a:t>
            </a:r>
            <a:r>
              <a:rPr altLang="en-GB" b="1" sz="8000" lang="en-US"/>
              <a:t> </a:t>
            </a:r>
            <a:r>
              <a:rPr altLang="en-GB" b="1" sz="8000" lang="en-US"/>
              <a:t>b) </a:t>
            </a:r>
            <a:r>
              <a:rPr altLang="en-GB" b="1" sz="8000" lang="en-US"/>
              <a:t> </a:t>
            </a:r>
            <a:r>
              <a:rPr altLang="en-GB" b="1" sz="8000" lang="en-US"/>
              <a:t>4</a:t>
            </a:r>
            <a:r>
              <a:rPr altLang="en-GB" b="1" sz="8000" lang="en-US"/>
              <a:t>1</a:t>
            </a:r>
            <a:r>
              <a:rPr altLang="en-GB" b="1" sz="8000" lang="en-US"/>
              <a:t>3</a:t>
            </a:r>
            <a:r>
              <a:rPr altLang="en-GB" b="1" sz="8000" lang="en-US"/>
              <a:t>4</a:t>
            </a:r>
            <a:r>
              <a:rPr altLang="en-GB" b="1" sz="8000" lang="en-US"/>
              <a:t> </a:t>
            </a:r>
            <a:r>
              <a:rPr altLang="en-GB" b="1" sz="8000" lang="en-US"/>
              <a:t>X </a:t>
            </a:r>
            <a:r>
              <a:rPr altLang="en-GB" b="1" sz="8000" lang="en-US"/>
              <a:t>1</a:t>
            </a:r>
            <a:r>
              <a:rPr altLang="en-GB" b="1" sz="8000" lang="en-US"/>
              <a:t> </a:t>
            </a:r>
            <a:r>
              <a:rPr altLang="en-GB" b="1" sz="8000" lang="en-US"/>
              <a:t>=</a:t>
            </a:r>
            <a:r>
              <a:rPr altLang="en-GB" b="1" sz="8000" lang="en-US"/>
              <a:t> </a:t>
            </a:r>
            <a:r>
              <a:rPr altLang="en-GB" b="1" sz="8000" lang="en-US"/>
              <a:t>4</a:t>
            </a:r>
            <a:r>
              <a:rPr altLang="en-GB" b="1" sz="8000" lang="en-US"/>
              <a:t>1</a:t>
            </a:r>
            <a:r>
              <a:rPr altLang="en-GB" b="1" sz="8000" lang="en-US"/>
              <a:t>3</a:t>
            </a:r>
            <a:r>
              <a:rPr altLang="en-GB" b="1" sz="8000" lang="en-US"/>
              <a:t>4</a:t>
            </a:r>
            <a:endParaRPr b="1" sz="8000" lang="en-GB"/>
          </a:p>
          <a:p>
            <a:pPr indent="0" lvl="1" marL="457200">
              <a:buNone/>
            </a:pPr>
            <a:r>
              <a:rPr altLang="en-GB" b="1" sz="8000" lang="en-US" u="sng">
                <a:solidFill>
                  <a:srgbClr val="000080"/>
                </a:solidFill>
              </a:rPr>
              <a:t>b</a:t>
            </a:r>
            <a:r>
              <a:rPr altLang="en-GB" b="1" sz="8000" lang="en-US" u="sng">
                <a:solidFill>
                  <a:srgbClr val="000080"/>
                </a:solidFill>
              </a:rPr>
              <a:t>)</a:t>
            </a:r>
            <a:r>
              <a:rPr altLang="en-GB" b="1" sz="8000" lang="en-US" u="sng">
                <a:solidFill>
                  <a:srgbClr val="000080"/>
                </a:solidFill>
              </a:rPr>
              <a:t> </a:t>
            </a:r>
            <a:r>
              <a:rPr altLang="en-GB" b="1" sz="8000" lang="en-US" u="sng">
                <a:solidFill>
                  <a:srgbClr val="000080"/>
                </a:solidFill>
              </a:rPr>
              <a:t>Multiplication </a:t>
            </a:r>
            <a:r>
              <a:rPr altLang="en-GB" b="1" sz="8000" lang="en-US" u="sng">
                <a:solidFill>
                  <a:srgbClr val="000080"/>
                </a:solidFill>
              </a:rPr>
              <a:t>by </a:t>
            </a:r>
            <a:r>
              <a:rPr altLang="en-GB" b="1" sz="8000" lang="en-US" u="sng">
                <a:solidFill>
                  <a:srgbClr val="000080"/>
                </a:solidFill>
              </a:rPr>
              <a:t>zero</a:t>
            </a:r>
            <a:endParaRPr b="1" sz="8000" lang="en-GB" u="sng">
              <a:solidFill>
                <a:srgbClr val="000080"/>
              </a:solidFill>
            </a:endParaRPr>
          </a:p>
          <a:p>
            <a:pPr indent="0" lvl="1" marL="457200">
              <a:buNone/>
            </a:pPr>
            <a:r>
              <a:rPr altLang="en-GB" b="1" sz="8000" lang="en-US"/>
              <a:t>When </a:t>
            </a:r>
            <a:r>
              <a:rPr altLang="en-GB" b="1" sz="8000" lang="en-US"/>
              <a:t> </a:t>
            </a:r>
            <a:r>
              <a:rPr altLang="en-GB" b="1" sz="8000" lang="en-US"/>
              <a:t>any </a:t>
            </a:r>
            <a:r>
              <a:rPr altLang="en-GB" b="1" sz="8000" lang="en-US"/>
              <a:t>number </a:t>
            </a:r>
            <a:r>
              <a:rPr altLang="en-GB" b="1" sz="8000" lang="en-US"/>
              <a:t>is </a:t>
            </a:r>
            <a:r>
              <a:rPr altLang="en-GB" b="1" sz="8000" lang="en-US"/>
              <a:t>multiplied </a:t>
            </a:r>
            <a:r>
              <a:rPr altLang="en-GB" b="1" sz="8000" lang="en-US"/>
              <a:t>by </a:t>
            </a:r>
            <a:r>
              <a:rPr altLang="en-GB" b="1" sz="8000" lang="en-US"/>
              <a:t>zero </a:t>
            </a:r>
            <a:r>
              <a:rPr altLang="en-GB" b="1" sz="8000" lang="en-US"/>
              <a:t>,</a:t>
            </a:r>
            <a:r>
              <a:rPr altLang="en-GB" b="1" sz="8000" lang="en-US"/>
              <a:t>the </a:t>
            </a:r>
            <a:r>
              <a:rPr altLang="en-GB" b="1" sz="8000" lang="en-US"/>
              <a:t>product </a:t>
            </a:r>
            <a:r>
              <a:rPr altLang="en-GB" b="1" sz="8000" lang="en-US"/>
              <a:t>is </a:t>
            </a:r>
            <a:endParaRPr b="1" sz="8000" lang="en-GB"/>
          </a:p>
          <a:p>
            <a:pPr indent="0" lvl="1" marL="457200">
              <a:buNone/>
            </a:pPr>
            <a:r>
              <a:rPr altLang="en-GB" b="1" sz="8000" lang="en-US"/>
              <a:t>always </a:t>
            </a:r>
            <a:r>
              <a:rPr altLang="en-GB" b="1" sz="8000" lang="en-US"/>
              <a:t> </a:t>
            </a:r>
            <a:r>
              <a:rPr altLang="en-GB" b="1" sz="8000" lang="en-US"/>
              <a:t>zero </a:t>
            </a:r>
            <a:endParaRPr b="1" sz="8000" lang="en-GB"/>
          </a:p>
          <a:p>
            <a:pPr indent="0" lvl="1" marL="457200">
              <a:buNone/>
            </a:pPr>
            <a:r>
              <a:rPr altLang="en-GB" b="1" sz="8000" lang="en-US"/>
              <a:t>Ex</a:t>
            </a:r>
            <a:r>
              <a:rPr altLang="en-GB" b="1" sz="8000" lang="en-US"/>
              <a:t>a</a:t>
            </a:r>
            <a:r>
              <a:rPr altLang="en-GB" b="1" sz="8000" lang="en-US"/>
              <a:t>m</a:t>
            </a:r>
            <a:r>
              <a:rPr altLang="en-GB" b="1" sz="8000" lang="en-US"/>
              <a:t>ple </a:t>
            </a:r>
            <a:r>
              <a:rPr altLang="en-GB" b="1" sz="8000" lang="en-US"/>
              <a:t> </a:t>
            </a:r>
            <a:r>
              <a:rPr altLang="en-GB" b="1" sz="8000" lang="en-US"/>
              <a:t>:</a:t>
            </a:r>
            <a:r>
              <a:rPr altLang="en-GB" b="1" sz="8000" lang="en-US"/>
              <a:t>-</a:t>
            </a:r>
            <a:r>
              <a:rPr altLang="en-GB" b="1" sz="8000" lang="en-US"/>
              <a:t>a)</a:t>
            </a:r>
            <a:r>
              <a:rPr altLang="en-GB" b="1" sz="8000" lang="en-US"/>
              <a:t> </a:t>
            </a:r>
            <a:r>
              <a:rPr altLang="en-GB" b="1" sz="8000" lang="en-US"/>
              <a:t>9</a:t>
            </a:r>
            <a:r>
              <a:rPr altLang="en-GB" b="1" sz="8000" lang="en-US"/>
              <a:t>9</a:t>
            </a:r>
            <a:r>
              <a:rPr altLang="en-GB" b="1" sz="8000" lang="en-US"/>
              <a:t> </a:t>
            </a:r>
            <a:r>
              <a:rPr altLang="en-GB" b="1" sz="8000" lang="en-US"/>
              <a:t>X </a:t>
            </a:r>
            <a:r>
              <a:rPr altLang="en-GB" b="1" sz="8000" lang="en-US"/>
              <a:t>0</a:t>
            </a:r>
            <a:r>
              <a:rPr altLang="en-GB" b="1" sz="8000" lang="en-US"/>
              <a:t> </a:t>
            </a:r>
            <a:r>
              <a:rPr altLang="en-GB" b="1" sz="8000" lang="en-US"/>
              <a:t>=</a:t>
            </a:r>
            <a:r>
              <a:rPr altLang="en-GB" b="1" sz="8000" lang="en-US"/>
              <a:t> </a:t>
            </a:r>
            <a:r>
              <a:rPr altLang="en-GB" b="1" sz="8000" lang="en-US"/>
              <a:t>0</a:t>
            </a:r>
            <a:r>
              <a:rPr altLang="en-GB" b="1" sz="8000" lang="en-US"/>
              <a:t> </a:t>
            </a:r>
            <a:r>
              <a:rPr altLang="en-GB" b="1" sz="8000" lang="en-US"/>
              <a:t> </a:t>
            </a:r>
            <a:r>
              <a:rPr altLang="en-GB" b="1" sz="8000" lang="en-US"/>
              <a:t> </a:t>
            </a:r>
            <a:r>
              <a:rPr altLang="en-GB" b="1" sz="8000" lang="en-US"/>
              <a:t> </a:t>
            </a:r>
            <a:r>
              <a:rPr altLang="en-GB" b="1" sz="8000" lang="en-US"/>
              <a:t> </a:t>
            </a:r>
            <a:r>
              <a:rPr altLang="en-GB" b="1" sz="8000" lang="en-US"/>
              <a:t> </a:t>
            </a:r>
            <a:r>
              <a:rPr altLang="en-GB" b="1" sz="8000" lang="en-US"/>
              <a:t> </a:t>
            </a:r>
            <a:r>
              <a:rPr altLang="en-GB" b="1" sz="8000" lang="en-US"/>
              <a:t>b) </a:t>
            </a:r>
            <a:r>
              <a:rPr altLang="en-GB" b="1" sz="8000" lang="en-US"/>
              <a:t> </a:t>
            </a:r>
            <a:r>
              <a:rPr altLang="en-GB" b="1" sz="8000" lang="en-US"/>
              <a:t>1</a:t>
            </a:r>
            <a:r>
              <a:rPr altLang="en-GB" b="1" sz="8000" lang="en-US"/>
              <a:t>0</a:t>
            </a:r>
            <a:r>
              <a:rPr altLang="en-GB" b="1" sz="8000" lang="en-US"/>
              <a:t>3</a:t>
            </a:r>
            <a:r>
              <a:rPr altLang="en-GB" b="1" sz="8000" lang="en-US"/>
              <a:t> </a:t>
            </a:r>
            <a:r>
              <a:rPr altLang="en-GB" b="1" sz="8000" lang="en-US"/>
              <a:t>X </a:t>
            </a:r>
            <a:r>
              <a:rPr altLang="en-GB" b="1" sz="8000" lang="en-US"/>
              <a:t>0</a:t>
            </a:r>
            <a:r>
              <a:rPr altLang="en-GB" b="1" sz="8000" lang="en-US"/>
              <a:t> </a:t>
            </a:r>
            <a:r>
              <a:rPr altLang="en-GB" b="1" sz="8000" lang="en-US"/>
              <a:t>=</a:t>
            </a:r>
            <a:r>
              <a:rPr altLang="en-GB" b="1" sz="8000" lang="en-US"/>
              <a:t>0</a:t>
            </a:r>
            <a:endParaRPr b="1" sz="8000" lang="en-GB"/>
          </a:p>
          <a:p>
            <a:pPr indent="0" lvl="1" marL="457200">
              <a:buNone/>
            </a:pPr>
            <a:r>
              <a:rPr altLang="en-GB" b="1" sz="8000" lang="en-US" u="sng">
                <a:solidFill>
                  <a:srgbClr val="000080"/>
                </a:solidFill>
              </a:rPr>
              <a:t>c</a:t>
            </a:r>
            <a:r>
              <a:rPr altLang="en-GB" b="1" sz="8000" lang="en-US" u="sng">
                <a:solidFill>
                  <a:srgbClr val="000080"/>
                </a:solidFill>
              </a:rPr>
              <a:t>)</a:t>
            </a:r>
            <a:r>
              <a:rPr altLang="en-GB" b="1" sz="8000" lang="en-US" u="sng">
                <a:solidFill>
                  <a:srgbClr val="000080"/>
                </a:solidFill>
              </a:rPr>
              <a:t> </a:t>
            </a:r>
            <a:r>
              <a:rPr altLang="en-GB" b="1" sz="8000" lang="en-US" u="sng">
                <a:solidFill>
                  <a:srgbClr val="000080"/>
                </a:solidFill>
              </a:rPr>
              <a:t>Order </a:t>
            </a:r>
            <a:r>
              <a:rPr altLang="en-GB" b="1" sz="8000" lang="en-US" u="sng">
                <a:solidFill>
                  <a:srgbClr val="000080"/>
                </a:solidFill>
              </a:rPr>
              <a:t> </a:t>
            </a:r>
            <a:r>
              <a:rPr altLang="en-GB" b="1" sz="8000" lang="en-US" u="sng">
                <a:solidFill>
                  <a:srgbClr val="000080"/>
                </a:solidFill>
              </a:rPr>
              <a:t>of </a:t>
            </a:r>
            <a:r>
              <a:rPr altLang="en-GB" b="1" sz="8000" lang="en-US" u="sng">
                <a:solidFill>
                  <a:srgbClr val="000080"/>
                </a:solidFill>
              </a:rPr>
              <a:t>Multiplication</a:t>
            </a:r>
            <a:endParaRPr b="1" sz="8000" lang="en-GB" u="sng">
              <a:solidFill>
                <a:srgbClr val="000080"/>
              </a:solidFill>
            </a:endParaRPr>
          </a:p>
          <a:p>
            <a:pPr indent="0" lvl="1" marL="457200">
              <a:buNone/>
            </a:pPr>
            <a:r>
              <a:rPr altLang="en-GB" b="1" sz="8000" lang="en-US"/>
              <a:t>The </a:t>
            </a:r>
            <a:r>
              <a:rPr altLang="en-GB" b="1" sz="8000" lang="en-US"/>
              <a:t>product</a:t>
            </a:r>
            <a:r>
              <a:rPr altLang="en-GB" b="1" sz="8000" lang="en-US"/>
              <a:t> </a:t>
            </a:r>
            <a:r>
              <a:rPr altLang="en-GB" b="1" sz="8000" lang="en-US"/>
              <a:t> </a:t>
            </a:r>
            <a:r>
              <a:rPr altLang="en-GB" b="1" sz="8000" lang="en-US"/>
              <a:t>of </a:t>
            </a:r>
            <a:r>
              <a:rPr altLang="en-GB" b="1" sz="8000" lang="en-US"/>
              <a:t> </a:t>
            </a:r>
            <a:r>
              <a:rPr altLang="en-GB" b="1" sz="8000" lang="en-US"/>
              <a:t>two </a:t>
            </a:r>
            <a:r>
              <a:rPr altLang="en-GB" b="1" sz="8000" lang="en-US"/>
              <a:t>numbers </a:t>
            </a:r>
            <a:r>
              <a:rPr altLang="en-GB" b="1" sz="8000" lang="en-US"/>
              <a:t> </a:t>
            </a:r>
            <a:r>
              <a:rPr altLang="en-GB" b="1" sz="8000" lang="en-US"/>
              <a:t>remains </a:t>
            </a:r>
            <a:r>
              <a:rPr altLang="en-GB" b="1" sz="8000" lang="en-US"/>
              <a:t> </a:t>
            </a:r>
            <a:r>
              <a:rPr altLang="en-GB" b="1" sz="8000" lang="en-US"/>
              <a:t>s</a:t>
            </a:r>
            <a:r>
              <a:rPr altLang="en-GB" b="1" sz="8000" lang="en-US"/>
              <a:t>a</a:t>
            </a:r>
            <a:r>
              <a:rPr altLang="en-GB" b="1" sz="8000" lang="en-US"/>
              <a:t>m</a:t>
            </a:r>
            <a:r>
              <a:rPr altLang="en-GB" b="1" sz="8000" lang="en-US"/>
              <a:t>e </a:t>
            </a:r>
            <a:r>
              <a:rPr altLang="en-GB" b="1" sz="8000" lang="en-US"/>
              <a:t>even </a:t>
            </a:r>
            <a:r>
              <a:rPr altLang="en-GB" b="1" sz="8000" lang="en-US"/>
              <a:t>after</a:t>
            </a:r>
            <a:r>
              <a:rPr altLang="en-GB" b="1" sz="8000" lang="en-US"/>
              <a:t> </a:t>
            </a:r>
            <a:r>
              <a:rPr altLang="en-GB" b="1" sz="8000" lang="en-US"/>
              <a:t>changing </a:t>
            </a:r>
            <a:r>
              <a:rPr altLang="en-GB" b="1" sz="8000" lang="en-US"/>
              <a:t> </a:t>
            </a:r>
            <a:r>
              <a:rPr altLang="en-GB" b="1" sz="8000" lang="en-US"/>
              <a:t>their </a:t>
            </a:r>
            <a:r>
              <a:rPr altLang="en-GB" b="1" sz="8000" lang="en-US"/>
              <a:t> </a:t>
            </a:r>
            <a:r>
              <a:rPr altLang="en-GB" b="1" sz="8000" lang="en-US"/>
              <a:t>order</a:t>
            </a:r>
            <a:endParaRPr b="1" sz="8000" lang="en-GB"/>
          </a:p>
          <a:p>
            <a:pPr indent="0" lvl="1" marL="457200">
              <a:buNone/>
            </a:pPr>
            <a:r>
              <a:rPr altLang="en-GB" b="1" sz="8000" lang="en-US"/>
              <a:t>Example </a:t>
            </a:r>
            <a:r>
              <a:rPr altLang="en-GB" b="1" sz="8000" lang="en-US"/>
              <a:t> </a:t>
            </a:r>
            <a:r>
              <a:rPr altLang="en-GB" b="1" sz="8000" lang="en-US"/>
              <a:t>:</a:t>
            </a:r>
            <a:r>
              <a:rPr altLang="en-GB" b="1" sz="8000" lang="en-US"/>
              <a:t>-</a:t>
            </a:r>
            <a:r>
              <a:rPr altLang="en-GB" b="1" sz="8000" lang="en-US"/>
              <a:t> </a:t>
            </a:r>
            <a:r>
              <a:rPr altLang="en-GB" b="1" sz="8000" lang="en-US"/>
              <a:t>a) </a:t>
            </a:r>
            <a:r>
              <a:rPr altLang="en-GB" b="1" sz="8000" lang="en-US"/>
              <a:t> </a:t>
            </a:r>
            <a:r>
              <a:rPr altLang="en-GB" b="1" sz="8000" lang="en-US"/>
              <a:t>9</a:t>
            </a:r>
            <a:r>
              <a:rPr altLang="en-GB" b="1" sz="8000" lang="en-US"/>
              <a:t>5</a:t>
            </a:r>
            <a:r>
              <a:rPr altLang="en-GB" b="1" sz="8000" lang="en-US"/>
              <a:t> </a:t>
            </a:r>
            <a:r>
              <a:rPr altLang="en-GB" b="1" sz="8000" lang="en-US"/>
              <a:t>X </a:t>
            </a:r>
            <a:r>
              <a:rPr altLang="en-GB" b="1" sz="8000" lang="en-US"/>
              <a:t>1</a:t>
            </a:r>
            <a:r>
              <a:rPr altLang="en-GB" b="1" sz="8000" lang="en-US"/>
              <a:t>8</a:t>
            </a:r>
            <a:r>
              <a:rPr altLang="en-GB" b="1" sz="8000" lang="en-US"/>
              <a:t>=</a:t>
            </a:r>
            <a:r>
              <a:rPr altLang="en-GB" b="1" sz="8000" lang="en-US"/>
              <a:t>1</a:t>
            </a:r>
            <a:r>
              <a:rPr altLang="en-GB" b="1" sz="8000" lang="en-US"/>
              <a:t>8</a:t>
            </a:r>
            <a:r>
              <a:rPr altLang="en-GB" b="1" sz="8000" lang="en-US"/>
              <a:t>X</a:t>
            </a:r>
            <a:r>
              <a:rPr altLang="en-GB" b="1" sz="8000" lang="en-US"/>
              <a:t>9</a:t>
            </a:r>
            <a:r>
              <a:rPr altLang="en-GB" b="1" sz="8000" lang="en-US"/>
              <a:t>5</a:t>
            </a:r>
            <a:endParaRPr b="1" sz="8000" lang="en-GB"/>
          </a:p>
          <a:p>
            <a:pPr indent="0" lvl="1" marL="457200">
              <a:buNone/>
            </a:pPr>
            <a:r>
              <a:rPr altLang="en-GB" b="1" sz="8000" lang="en-US"/>
              <a:t>d) </a:t>
            </a:r>
            <a:r>
              <a:rPr altLang="en-GB" b="1" sz="8000" lang="en-US"/>
              <a:t>Multiplication </a:t>
            </a:r>
            <a:r>
              <a:rPr altLang="en-GB" b="1" sz="8000" lang="en-US"/>
              <a:t> </a:t>
            </a:r>
            <a:r>
              <a:rPr altLang="en-GB" b="1" sz="8000" lang="en-US"/>
              <a:t>is</a:t>
            </a:r>
            <a:r>
              <a:rPr altLang="en-GB" b="1" sz="8000" lang="en-US"/>
              <a:t> </a:t>
            </a:r>
            <a:r>
              <a:rPr altLang="en-GB" b="1" sz="8000" lang="en-US"/>
              <a:t>nothing </a:t>
            </a:r>
            <a:r>
              <a:rPr altLang="en-GB" b="1" sz="8000" lang="en-US"/>
              <a:t>but </a:t>
            </a:r>
            <a:r>
              <a:rPr altLang="en-GB" b="1" sz="8000" lang="en-US"/>
              <a:t>repeated </a:t>
            </a:r>
            <a:r>
              <a:rPr altLang="en-GB" b="1" sz="8000" lang="en-US"/>
              <a:t>addition </a:t>
            </a:r>
            <a:r>
              <a:rPr altLang="en-GB" b="1" sz="8000" lang="en-US"/>
              <a:t>.</a:t>
            </a:r>
            <a:endParaRPr b="1" sz="8000" lang="en-GB"/>
          </a:p>
          <a:p>
            <a:pPr indent="0" lvl="1" marL="457200">
              <a:buNone/>
            </a:pPr>
            <a:r>
              <a:rPr altLang="en-GB" b="1" sz="8000" lang="en-US"/>
              <a:t> </a:t>
            </a:r>
            <a:r>
              <a:rPr altLang="en-GB" b="1" sz="8000" lang="en-US"/>
              <a:t> </a:t>
            </a:r>
            <a:r>
              <a:rPr altLang="en-GB" b="1" sz="8000" lang="en-US"/>
              <a:t> </a:t>
            </a:r>
            <a:r>
              <a:rPr altLang="en-GB" b="1" sz="8000" lang="en-US"/>
              <a:t> </a:t>
            </a:r>
            <a:r>
              <a:rPr altLang="en-GB" b="1" sz="8000" lang="en-US"/>
              <a:t>Example </a:t>
            </a:r>
            <a:endParaRPr b="1" sz="8000" lang="en-GB"/>
          </a:p>
          <a:p>
            <a:pPr indent="0" marL="0">
              <a:buNone/>
            </a:pPr>
            <a:r>
              <a:rPr altLang="en-GB" b="1" sz="8000" lang="en-US"/>
              <a:t>6</a:t>
            </a:r>
            <a:r>
              <a:rPr altLang="en-GB" b="1" sz="8000" lang="en-US"/>
              <a:t> </a:t>
            </a:r>
            <a:r>
              <a:rPr altLang="en-GB" b="1" sz="8000" lang="en-US"/>
              <a:t>+</a:t>
            </a:r>
            <a:r>
              <a:rPr altLang="en-GB" b="1" sz="8000" lang="en-US"/>
              <a:t> </a:t>
            </a:r>
            <a:r>
              <a:rPr altLang="en-GB" b="1" sz="8000" lang="en-US"/>
              <a:t>6</a:t>
            </a:r>
            <a:r>
              <a:rPr altLang="en-GB" b="1" sz="8000" lang="en-US"/>
              <a:t> </a:t>
            </a:r>
            <a:r>
              <a:rPr altLang="en-GB" b="1" sz="8000" lang="en-US"/>
              <a:t>+</a:t>
            </a:r>
            <a:r>
              <a:rPr altLang="en-GB" b="1" sz="8000" lang="en-US"/>
              <a:t> </a:t>
            </a:r>
            <a:r>
              <a:rPr altLang="en-GB" b="1" sz="8000" lang="en-US"/>
              <a:t>6</a:t>
            </a:r>
            <a:r>
              <a:rPr altLang="en-GB" b="1" sz="8000" lang="en-US"/>
              <a:t> </a:t>
            </a:r>
            <a:r>
              <a:rPr altLang="en-GB" b="1" sz="8000" lang="en-US"/>
              <a:t>+</a:t>
            </a:r>
            <a:r>
              <a:rPr altLang="en-GB" b="1" sz="8000" lang="en-US"/>
              <a:t> </a:t>
            </a:r>
            <a:r>
              <a:rPr altLang="en-GB" b="1" sz="8000" lang="en-US"/>
              <a:t>6</a:t>
            </a:r>
            <a:r>
              <a:rPr altLang="en-GB" b="1" sz="8000" lang="en-US"/>
              <a:t> </a:t>
            </a:r>
            <a:r>
              <a:rPr altLang="en-GB" b="1" sz="8000" lang="en-US"/>
              <a:t>+</a:t>
            </a:r>
            <a:r>
              <a:rPr altLang="en-GB" b="1" sz="8000" lang="en-US"/>
              <a:t> </a:t>
            </a:r>
            <a:r>
              <a:rPr altLang="en-GB" b="1" sz="8000" lang="en-US"/>
              <a:t>6</a:t>
            </a:r>
            <a:r>
              <a:rPr altLang="en-GB" b="1" sz="8000" lang="en-US"/>
              <a:t> </a:t>
            </a:r>
            <a:r>
              <a:rPr altLang="en-GB" b="1" sz="8000" lang="en-US"/>
              <a:t>+</a:t>
            </a:r>
            <a:r>
              <a:rPr altLang="en-GB" b="1" sz="8000" lang="en-US"/>
              <a:t> </a:t>
            </a:r>
            <a:r>
              <a:rPr altLang="en-GB" b="1" sz="8000" lang="en-US"/>
              <a:t>6</a:t>
            </a:r>
            <a:r>
              <a:rPr altLang="en-GB" b="1" sz="8000" lang="en-US"/>
              <a:t> </a:t>
            </a:r>
            <a:r>
              <a:rPr altLang="en-GB" b="1" sz="8000" lang="en-US"/>
              <a:t>+</a:t>
            </a:r>
            <a:r>
              <a:rPr altLang="en-GB" b="1" sz="8000" lang="en-US"/>
              <a:t> </a:t>
            </a:r>
            <a:r>
              <a:rPr altLang="en-GB" b="1" sz="8000" lang="en-US"/>
              <a:t>6</a:t>
            </a:r>
            <a:r>
              <a:rPr altLang="en-GB" b="1" sz="8000" lang="en-US"/>
              <a:t> </a:t>
            </a:r>
            <a:r>
              <a:rPr altLang="en-GB" b="1" sz="8000" lang="en-US"/>
              <a:t>+</a:t>
            </a:r>
            <a:r>
              <a:rPr altLang="en-GB" b="1" sz="8000" lang="en-US"/>
              <a:t> </a:t>
            </a:r>
            <a:r>
              <a:rPr altLang="en-GB" b="1" sz="8000" lang="en-US"/>
              <a:t>6</a:t>
            </a:r>
            <a:r>
              <a:rPr altLang="en-GB" b="1" sz="8000" lang="en-US"/>
              <a:t> </a:t>
            </a:r>
            <a:r>
              <a:rPr altLang="en-GB" b="1" sz="8000" lang="en-US"/>
              <a:t>+</a:t>
            </a:r>
            <a:r>
              <a:rPr altLang="en-GB" b="1" sz="8000" lang="en-US"/>
              <a:t> </a:t>
            </a:r>
            <a:r>
              <a:rPr altLang="en-GB" b="1" sz="8000" lang="en-US"/>
              <a:t>6</a:t>
            </a:r>
            <a:r>
              <a:rPr altLang="en-GB" b="1" sz="8000" lang="en-US"/>
              <a:t> </a:t>
            </a:r>
            <a:r>
              <a:rPr altLang="en-GB" b="1" sz="8000" lang="en-US"/>
              <a:t>+</a:t>
            </a:r>
            <a:r>
              <a:rPr altLang="en-GB" b="1" sz="8000" lang="en-US"/>
              <a:t> </a:t>
            </a:r>
            <a:r>
              <a:rPr altLang="en-GB" b="1" sz="8000" lang="en-US"/>
              <a:t>6</a:t>
            </a:r>
            <a:r>
              <a:rPr altLang="en-GB" b="1" sz="8000" lang="en-US"/>
              <a:t>=</a:t>
            </a:r>
            <a:r>
              <a:rPr altLang="en-GB" b="1" sz="8000" lang="en-US"/>
              <a:t>6</a:t>
            </a:r>
            <a:r>
              <a:rPr altLang="en-GB" b="1" sz="8000" lang="en-US"/>
              <a:t>0</a:t>
            </a:r>
            <a:r>
              <a:rPr altLang="en-GB" b="1" sz="8000" lang="en-US"/>
              <a:t> </a:t>
            </a:r>
            <a:r>
              <a:rPr altLang="en-GB" b="1" sz="8000" lang="en-US"/>
              <a:t>Is </a:t>
            </a:r>
            <a:r>
              <a:rPr altLang="en-GB" b="1" sz="8000" lang="en-US"/>
              <a:t>same </a:t>
            </a:r>
            <a:r>
              <a:rPr altLang="en-GB" b="1" sz="8000" lang="en-US"/>
              <a:t>as </a:t>
            </a:r>
            <a:r>
              <a:rPr altLang="en-GB" b="1" sz="8000" lang="en-US"/>
              <a:t>6</a:t>
            </a:r>
            <a:r>
              <a:rPr altLang="en-GB" b="1" sz="8000" lang="en-US"/>
              <a:t> </a:t>
            </a:r>
            <a:r>
              <a:rPr altLang="en-GB" b="1" sz="8000" lang="en-US"/>
              <a:t>times </a:t>
            </a:r>
            <a:r>
              <a:rPr altLang="en-GB" b="1" sz="8000" lang="en-US"/>
              <a:t> </a:t>
            </a:r>
            <a:r>
              <a:rPr altLang="en-GB" b="1" sz="8000" lang="en-US"/>
              <a:t>1</a:t>
            </a:r>
            <a:r>
              <a:rPr altLang="en-GB" b="1" sz="8000" lang="en-US"/>
              <a:t>0</a:t>
            </a:r>
            <a:r>
              <a:rPr altLang="en-GB" b="1" sz="8000" lang="en-US"/>
              <a:t> </a:t>
            </a:r>
            <a:r>
              <a:rPr altLang="en-GB" b="1" sz="8000" lang="en-US"/>
              <a:t>or </a:t>
            </a:r>
            <a:r>
              <a:rPr altLang="en-GB" b="1" sz="8000" lang="en-US"/>
              <a:t>6</a:t>
            </a:r>
            <a:r>
              <a:rPr altLang="en-GB" b="1" sz="8000" lang="en-US"/>
              <a:t> </a:t>
            </a:r>
            <a:r>
              <a:rPr altLang="en-GB" b="1" sz="8000" lang="en-US"/>
              <a:t>X </a:t>
            </a:r>
            <a:r>
              <a:rPr altLang="en-GB" b="1" sz="8000" lang="en-US"/>
              <a:t>1</a:t>
            </a:r>
            <a:r>
              <a:rPr altLang="en-GB" b="1" sz="8000" lang="en-US"/>
              <a:t>0</a:t>
            </a:r>
            <a:r>
              <a:rPr altLang="en-GB" b="1" sz="8000" lang="en-US"/>
              <a:t>=</a:t>
            </a:r>
            <a:r>
              <a:rPr altLang="en-GB" b="1" sz="8000" lang="en-US"/>
              <a:t> </a:t>
            </a:r>
            <a:r>
              <a:rPr altLang="en-GB" b="1" sz="8000" lang="en-US"/>
              <a:t>6</a:t>
            </a:r>
            <a:r>
              <a:rPr altLang="en-GB" b="1" sz="8000" lang="en-US"/>
              <a:t>0</a:t>
            </a:r>
            <a:endParaRPr b="1" sz="8000" lang="en-GB"/>
          </a:p>
          <a:p>
            <a:pPr indent="0" lvl="1" marL="457200">
              <a:buNone/>
            </a:pPr>
            <a:endParaRPr b="1" sz="7200" lang="en-GB"/>
          </a:p>
          <a:p>
            <a:pPr indent="-342900" lvl="2" marL="1257300">
              <a:buFont typeface="Arial"/>
              <a:buChar char="•"/>
            </a:pPr>
            <a:endParaRPr sz="8000" lang="en-GB"/>
          </a:p>
          <a:p>
            <a:pPr indent="0" marL="0">
              <a:buNone/>
            </a:pPr>
            <a:r>
              <a:rPr altLang="en-GB" sz="8000" lang="en-US"/>
              <a:t> </a:t>
            </a:r>
            <a:r>
              <a:rPr altLang="en-GB" sz="8000" lang="en-US"/>
              <a:t> </a:t>
            </a:r>
            <a:r>
              <a:rPr altLang="en-GB" sz="8000" lang="en-US"/>
              <a:t> </a:t>
            </a:r>
            <a:r>
              <a:rPr altLang="en-GB" sz="8000" lang="en-US"/>
              <a:t> </a:t>
            </a:r>
            <a:r>
              <a:rPr altLang="en-GB" sz="8000" lang="en-US"/>
              <a:t> </a:t>
            </a:r>
            <a:r>
              <a:rPr altLang="en-GB" sz="8000" lang="en-US"/>
              <a:t>.</a:t>
            </a:r>
            <a:r>
              <a:rPr altLang="en-GB" sz="8000" lang="en-US"/>
              <a:t> </a:t>
            </a:r>
            <a:endParaRPr sz="8000" lang="en-GB"/>
          </a:p>
          <a:p>
            <a:pPr indent="0" marL="0">
              <a:buNone/>
            </a:pPr>
            <a:endParaRPr sz="8000"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title"/>
          </p:nvPr>
        </p:nvSpPr>
        <p:spPr>
          <a:xfrm>
            <a:off x="866382" y="0"/>
            <a:ext cx="7886700" cy="1325563"/>
          </a:xfrm>
        </p:spPr>
        <p:txBody>
          <a:bodyPr/>
          <a:p>
            <a:r>
              <a:rPr altLang="en-GB" sz="3200" lang="en-US"/>
              <a:t>Excercise </a:t>
            </a:r>
            <a:r>
              <a:rPr altLang="en-GB" sz="3200" lang="en-US"/>
              <a:t>1</a:t>
            </a:r>
            <a:br>
              <a:rPr altLang="en-GB" sz="3200" lang="en-US"/>
            </a:br>
            <a:r>
              <a:rPr altLang="en-GB" sz="3200" lang="en-US"/>
              <a:t>F</a:t>
            </a:r>
            <a:r>
              <a:rPr altLang="en-GB" sz="3200" lang="en-US"/>
              <a:t>ILL </a:t>
            </a:r>
            <a:r>
              <a:rPr altLang="en-GB" sz="3200" lang="en-US"/>
              <a:t>IN </a:t>
            </a:r>
            <a:r>
              <a:rPr altLang="en-GB" sz="3200" lang="en-US"/>
              <a:t>TH</a:t>
            </a:r>
            <a:r>
              <a:rPr altLang="en-GB" sz="3200" lang="en-US"/>
              <a:t>E</a:t>
            </a:r>
            <a:r>
              <a:rPr altLang="en-GB" sz="3200" lang="en-US"/>
              <a:t> </a:t>
            </a:r>
            <a:r>
              <a:rPr altLang="en-GB" sz="3200" lang="en-US"/>
              <a:t>BLANKS</a:t>
            </a:r>
            <a:endParaRPr sz="3200" lang="en-GB"/>
          </a:p>
        </p:txBody>
      </p:sp>
      <p:sp>
        <p:nvSpPr>
          <p:cNvPr id="1048603" name=""/>
          <p:cNvSpPr>
            <a:spLocks noGrp="1"/>
          </p:cNvSpPr>
          <p:nvPr>
            <p:ph idx="1"/>
          </p:nvPr>
        </p:nvSpPr>
        <p:spPr>
          <a:xfrm>
            <a:off x="211137" y="1090414"/>
            <a:ext cx="8043838" cy="3153983"/>
          </a:xfrm>
        </p:spPr>
        <p:txBody>
          <a:bodyPr/>
          <a:p>
            <a:pPr indent="0" marL="0">
              <a:buNone/>
            </a:pPr>
            <a:r>
              <a:rPr altLang="en-GB" sz="2400" lang="en-US"/>
              <a:t>a) </a:t>
            </a:r>
            <a:r>
              <a:rPr altLang="en-GB" sz="2400" lang="en-US"/>
              <a:t>4</a:t>
            </a:r>
            <a:r>
              <a:rPr altLang="en-GB" sz="2400" lang="en-US"/>
              <a:t>+</a:t>
            </a:r>
            <a:r>
              <a:rPr altLang="en-GB" sz="2400" lang="en-US"/>
              <a:t>4</a:t>
            </a:r>
            <a:r>
              <a:rPr altLang="en-GB" sz="2400" lang="en-US"/>
              <a:t>+</a:t>
            </a:r>
            <a:r>
              <a:rPr altLang="en-GB" sz="2400" lang="en-US"/>
              <a:t>4</a:t>
            </a:r>
            <a:r>
              <a:rPr altLang="en-GB" sz="2400" lang="en-US"/>
              <a:t>+</a:t>
            </a:r>
            <a:r>
              <a:rPr altLang="en-GB" sz="2400" lang="en-US"/>
              <a:t>4</a:t>
            </a:r>
            <a:r>
              <a:rPr altLang="en-GB" sz="2400" lang="en-US"/>
              <a:t>+</a:t>
            </a:r>
            <a:r>
              <a:rPr altLang="en-GB" sz="2400" lang="en-US"/>
              <a:t>4</a:t>
            </a:r>
            <a:r>
              <a:rPr altLang="en-GB" sz="2400" lang="en-US"/>
              <a:t> </a:t>
            </a:r>
            <a:r>
              <a:rPr altLang="en-GB" sz="2400" lang="en-US"/>
              <a:t>=</a:t>
            </a:r>
            <a:r>
              <a:rPr altLang="en-GB" sz="2400" lang="en-US"/>
              <a:t> </a:t>
            </a:r>
            <a:r>
              <a:rPr altLang="en-GB" sz="2400" lang="en-US"/>
              <a:t>4</a:t>
            </a:r>
            <a:r>
              <a:rPr altLang="en-GB" sz="2400" lang="en-US"/>
              <a:t> </a:t>
            </a:r>
            <a:r>
              <a:rPr altLang="en-GB" sz="2400" lang="en-US"/>
              <a:t>X 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b) </a:t>
            </a:r>
            <a:r>
              <a:rPr altLang="en-GB" sz="2400" lang="en-US"/>
              <a:t>2</a:t>
            </a:r>
            <a:r>
              <a:rPr altLang="en-GB" sz="2400" lang="en-US"/>
              <a:t>1</a:t>
            </a:r>
            <a:r>
              <a:rPr altLang="en-GB" sz="2400" lang="en-US"/>
              <a:t>5</a:t>
            </a:r>
            <a:r>
              <a:rPr altLang="en-GB" sz="2400" lang="en-US"/>
              <a:t> </a:t>
            </a:r>
            <a:r>
              <a:rPr altLang="en-GB" sz="2400" lang="en-US"/>
              <a:t>X </a:t>
            </a:r>
            <a:r>
              <a:rPr altLang="en-GB" sz="2400" lang="en-US"/>
              <a:t>1</a:t>
            </a:r>
            <a:r>
              <a:rPr altLang="en-GB" sz="2400" lang="en-US"/>
              <a:t> </a:t>
            </a:r>
            <a:r>
              <a:rPr altLang="en-GB" sz="2400" lang="en-US"/>
              <a:t>=</a:t>
            </a:r>
            <a:r>
              <a:rPr altLang="en-GB" sz="2400" lang="en-US"/>
              <a:t> 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endParaRPr sz="2400" lang="en-GB"/>
          </a:p>
          <a:p>
            <a:pPr indent="0" marL="0">
              <a:buNone/>
            </a:pPr>
            <a:r>
              <a:rPr altLang="en-GB" sz="2400" lang="en-US"/>
              <a:t>c) </a:t>
            </a:r>
            <a:r>
              <a:rPr altLang="en-GB" sz="2400" lang="en-US"/>
              <a:t> </a:t>
            </a:r>
            <a:r>
              <a:rPr altLang="en-GB" sz="2400" lang="en-US"/>
              <a:t>5</a:t>
            </a:r>
            <a:r>
              <a:rPr altLang="en-GB" sz="2400" lang="en-US"/>
              <a:t>2</a:t>
            </a:r>
            <a:r>
              <a:rPr altLang="en-GB" sz="2400" lang="en-US"/>
              <a:t>0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X </a:t>
            </a:r>
            <a:r>
              <a:rPr altLang="en-GB" sz="2400" lang="en-US"/>
              <a:t>0</a:t>
            </a:r>
            <a:r>
              <a:rPr altLang="en-GB" sz="2400" lang="en-US"/>
              <a:t> </a:t>
            </a:r>
            <a:r>
              <a:rPr altLang="en-GB" sz="2400" lang="en-US"/>
              <a:t>=</a:t>
            </a:r>
            <a:r>
              <a:rPr altLang="en-GB" sz="2400" lang="en-US"/>
              <a:t> 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d) </a:t>
            </a:r>
            <a:r>
              <a:rPr altLang="en-GB" sz="2400" lang="en-US"/>
              <a:t>9</a:t>
            </a:r>
            <a:r>
              <a:rPr altLang="en-GB" sz="2400" lang="en-US"/>
              <a:t>5</a:t>
            </a:r>
            <a:r>
              <a:rPr altLang="en-GB" sz="2400" lang="en-US"/>
              <a:t> </a:t>
            </a:r>
            <a:r>
              <a:rPr altLang="en-GB" sz="2400" lang="en-US"/>
              <a:t>X </a:t>
            </a:r>
            <a:r>
              <a:rPr altLang="en-GB" sz="2400" lang="en-US"/>
              <a:t>1</a:t>
            </a:r>
            <a:r>
              <a:rPr altLang="en-GB" sz="2400" lang="en-US"/>
              <a:t>8</a:t>
            </a:r>
            <a:r>
              <a:rPr altLang="en-GB" sz="2400" lang="en-US"/>
              <a:t> </a:t>
            </a:r>
            <a:r>
              <a:rPr altLang="en-GB" sz="2400" lang="en-US"/>
              <a:t>=</a:t>
            </a:r>
            <a:r>
              <a:rPr altLang="en-GB" sz="2400" lang="en-US"/>
              <a:t> </a:t>
            </a:r>
            <a:r>
              <a:rPr altLang="en-GB" sz="2400" lang="en-US"/>
              <a:t>1</a:t>
            </a:r>
            <a:r>
              <a:rPr altLang="en-GB" sz="2400" lang="en-US"/>
              <a:t>8</a:t>
            </a:r>
            <a:r>
              <a:rPr altLang="en-GB" sz="2400" lang="en-US"/>
              <a:t> </a:t>
            </a:r>
            <a:r>
              <a:rPr altLang="en-GB" sz="2400" lang="en-US"/>
              <a:t>X 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r>
              <a:rPr altLang="en-GB" sz="2400" lang="en-US"/>
              <a:t>_</a:t>
            </a:r>
            <a:endParaRPr sz="2400" lang="en-GB"/>
          </a:p>
          <a:p>
            <a:pPr indent="0" marL="0">
              <a:buNone/>
            </a:pPr>
            <a:endParaRPr sz="2400" lang="en-GB"/>
          </a:p>
          <a:p>
            <a:pPr indent="0" marL="0">
              <a:buNone/>
            </a:pPr>
            <a:endParaRPr sz="2400" lang="en-GB"/>
          </a:p>
          <a:p>
            <a:pPr indent="0" marL="0">
              <a:buNone/>
            </a:pPr>
            <a:endParaRPr sz="2400" lang="en-GB"/>
          </a:p>
        </p:txBody>
      </p:sp>
      <p:sp>
        <p:nvSpPr>
          <p:cNvPr id="1048604" name=""/>
          <p:cNvSpPr>
            <a:spLocks noGrp="1"/>
          </p:cNvSpPr>
          <p:nvPr/>
        </p:nvSpPr>
        <p:spPr>
          <a:xfrm>
            <a:off x="211136" y="3114039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GB" lang="en-US"/>
              <a:t>Example </a:t>
            </a:r>
            <a:r>
              <a:rPr altLang="en-GB" lang="en-US"/>
              <a:t>1</a:t>
            </a:r>
            <a:endParaRPr lang="en-GB"/>
          </a:p>
          <a:p>
            <a:pPr indent="0" marL="0">
              <a:buNone/>
            </a:pPr>
            <a:r>
              <a:rPr altLang="en-GB" lang="en-US"/>
              <a:t>Multiply </a:t>
            </a:r>
            <a:r>
              <a:rPr altLang="en-GB" lang="en-US"/>
              <a:t>2</a:t>
            </a:r>
            <a:r>
              <a:rPr altLang="en-GB" lang="en-US"/>
              <a:t>3</a:t>
            </a:r>
            <a:r>
              <a:rPr altLang="en-GB" lang="en-US"/>
              <a:t> </a:t>
            </a:r>
            <a:r>
              <a:rPr altLang="en-GB" lang="en-US"/>
              <a:t>X </a:t>
            </a:r>
            <a:r>
              <a:rPr altLang="en-GB" lang="en-US"/>
              <a:t>3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 </a:t>
            </a:r>
            <a:r>
              <a:rPr altLang="en-GB" lang="en-US"/>
              <a:t>with </a:t>
            </a:r>
            <a:r>
              <a:rPr altLang="en-GB" lang="en-US"/>
              <a:t>out </a:t>
            </a:r>
            <a:r>
              <a:rPr altLang="en-GB" lang="en-US"/>
              <a:t>regrouping </a:t>
            </a:r>
            <a:r>
              <a:rPr altLang="en-GB" lang="en-US"/>
              <a:t>)</a:t>
            </a:r>
            <a:endParaRPr lang="en-GB"/>
          </a:p>
          <a:p>
            <a:pPr indent="0" lvl="3" marL="1371600">
              <a:buNone/>
            </a:pPr>
            <a:r>
              <a:rPr altLang="en-GB" b="1" sz="2000" lang="en-US"/>
              <a:t>T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O</a:t>
            </a:r>
            <a:endParaRPr b="1" sz="2000" lang="en-GB"/>
          </a:p>
          <a:p>
            <a:pPr indent="0" lvl="3" marL="1371600">
              <a:buNone/>
            </a:pPr>
            <a:r>
              <a:rPr altLang="en-GB" b="1" sz="2000" lang="en-US"/>
              <a:t>2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3</a:t>
            </a:r>
            <a:endParaRPr b="1" sz="2000" lang="en-GB"/>
          </a:p>
          <a:p>
            <a:pPr indent="0" lvl="3" marL="1371600">
              <a:buNone/>
            </a:pPr>
            <a:r>
              <a:rPr altLang="en-GB" b="1" sz="2000" lang="en-US"/>
              <a:t>X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3</a:t>
            </a:r>
            <a:endParaRPr b="1" sz="2000" lang="en-GB"/>
          </a:p>
          <a:p>
            <a:pPr indent="0" lvl="3" marL="1371600">
              <a:buNone/>
            </a:pP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endParaRPr b="1" sz="2000" lang="en-GB"/>
          </a:p>
          <a:p>
            <a:pPr indent="0" lvl="3" marL="1371600">
              <a:buNone/>
            </a:pPr>
            <a:r>
              <a:rPr altLang="en-GB" b="1" sz="2000" lang="en-US"/>
              <a:t>6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9</a:t>
            </a:r>
            <a:endParaRPr b="1" sz="2000" lang="en-GB"/>
          </a:p>
          <a:p>
            <a:pPr indent="0" lvl="3" marL="1371600">
              <a:buNone/>
            </a:pP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800" lang="en-US"/>
              <a:t>Ther</a:t>
            </a:r>
            <a:r>
              <a:rPr altLang="en-GB" b="1" sz="2800" lang="en-US"/>
              <a:t>efore </a:t>
            </a:r>
            <a:r>
              <a:rPr altLang="en-GB" b="1" sz="2800" lang="en-US"/>
              <a:t>,</a:t>
            </a:r>
            <a:r>
              <a:rPr altLang="en-GB" b="1" sz="2800" lang="en-US"/>
              <a:t> </a:t>
            </a:r>
            <a:r>
              <a:rPr altLang="en-GB" b="1" sz="2800" lang="en-US"/>
              <a:t>2</a:t>
            </a:r>
            <a:r>
              <a:rPr altLang="en-GB" b="1" sz="2800" lang="en-US"/>
              <a:t>3</a:t>
            </a:r>
            <a:r>
              <a:rPr altLang="en-GB" b="1" sz="2800" lang="en-US"/>
              <a:t> </a:t>
            </a:r>
            <a:r>
              <a:rPr altLang="en-GB" b="1" sz="2800" lang="en-US"/>
              <a:t>X </a:t>
            </a:r>
            <a:r>
              <a:rPr altLang="en-GB" b="1" sz="2800" lang="en-US"/>
              <a:t>3</a:t>
            </a:r>
            <a:r>
              <a:rPr altLang="en-GB" b="1" sz="2800" lang="en-US"/>
              <a:t> </a:t>
            </a:r>
            <a:r>
              <a:rPr altLang="en-GB" b="1" sz="2800" lang="en-US"/>
              <a:t>=</a:t>
            </a:r>
            <a:r>
              <a:rPr altLang="en-GB" b="1" sz="2800" lang="en-US"/>
              <a:t> </a:t>
            </a:r>
            <a:r>
              <a:rPr altLang="en-GB" b="1" sz="2800" lang="en-US"/>
              <a:t>6</a:t>
            </a:r>
            <a:r>
              <a:rPr altLang="en-GB" b="1" sz="2800" lang="en-US"/>
              <a:t>9</a:t>
            </a:r>
            <a:endParaRPr b="1" sz="2000" lang="en-GB"/>
          </a:p>
        </p:txBody>
      </p:sp>
      <p:sp>
        <p:nvSpPr>
          <p:cNvPr id="1048605" name=""/>
          <p:cNvSpPr>
            <a:spLocks noGrp="1"/>
          </p:cNvSpPr>
          <p:nvPr/>
        </p:nvSpPr>
        <p:spPr>
          <a:xfrm>
            <a:off x="211137" y="2122198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GB" b="1" sz="2800" lang="en-US" u="sng"/>
              <a:t>Multiplication </a:t>
            </a:r>
            <a:r>
              <a:rPr altLang="en-GB" b="1" sz="2800" lang="en-US" u="sng"/>
              <a:t>of </a:t>
            </a:r>
            <a:r>
              <a:rPr altLang="en-GB" b="1" sz="2800" lang="en-US" u="sng"/>
              <a:t>a </a:t>
            </a:r>
            <a:r>
              <a:rPr altLang="en-GB" b="1" sz="2800" lang="en-US" u="sng"/>
              <a:t>2</a:t>
            </a:r>
            <a:r>
              <a:rPr altLang="en-GB" b="1" sz="2800" lang="en-US" u="sng"/>
              <a:t> </a:t>
            </a:r>
            <a:r>
              <a:rPr altLang="en-GB" b="1" sz="2800" lang="en-US" u="sng"/>
              <a:t>digit </a:t>
            </a:r>
            <a:r>
              <a:rPr altLang="en-GB" b="1" sz="2800" lang="en-US" u="sng"/>
              <a:t>number </a:t>
            </a:r>
            <a:r>
              <a:rPr altLang="en-GB" b="1" sz="2800" lang="en-US" u="sng"/>
              <a:t>by </a:t>
            </a:r>
            <a:r>
              <a:rPr altLang="en-GB" b="1" sz="2800" lang="en-US" u="sng"/>
              <a:t>a</a:t>
            </a:r>
            <a:r>
              <a:rPr altLang="en-GB" b="1" sz="2800" lang="en-US" u="sng"/>
              <a:t> </a:t>
            </a:r>
            <a:r>
              <a:rPr altLang="en-GB" b="1" sz="2800" lang="en-US" u="sng"/>
              <a:t>1</a:t>
            </a:r>
            <a:r>
              <a:rPr altLang="en-GB" b="1" sz="2800" lang="en-US" u="sng"/>
              <a:t> </a:t>
            </a:r>
            <a:r>
              <a:rPr altLang="en-GB" b="1" sz="2800" lang="en-US" u="sng"/>
              <a:t>digit </a:t>
            </a:r>
            <a:r>
              <a:rPr altLang="en-GB" b="1" sz="2800" lang="en-US" u="sng"/>
              <a:t>number </a:t>
            </a:r>
            <a:r>
              <a:rPr altLang="en-GB" b="1" sz="2800" lang="en-US" u="sng"/>
              <a:t>(</a:t>
            </a:r>
            <a:r>
              <a:rPr altLang="en-GB" b="1" sz="2800" lang="en-US" u="sng"/>
              <a:t>with </a:t>
            </a:r>
            <a:r>
              <a:rPr altLang="en-GB" b="1" sz="2800" lang="en-US" u="sng"/>
              <a:t>and </a:t>
            </a:r>
            <a:r>
              <a:rPr altLang="en-GB" b="1" sz="2800" lang="en-US" u="sng"/>
              <a:t>with </a:t>
            </a:r>
            <a:r>
              <a:rPr altLang="en-GB" b="1" sz="2800" lang="en-US" u="sng"/>
              <a:t>out </a:t>
            </a:r>
            <a:r>
              <a:rPr altLang="en-GB" b="1" sz="2800" lang="en-US" u="sng"/>
              <a:t>regrouping </a:t>
            </a:r>
            <a:r>
              <a:rPr altLang="en-GB" b="1" sz="2800" lang="en-US" u="sng"/>
              <a:t>)</a:t>
            </a:r>
            <a:endParaRPr b="1" sz="2800" lang="en-GB" u="sn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GB" b="1" sz="2800" lang="en-US" u="sng"/>
              <a:t>Multiplication </a:t>
            </a:r>
            <a:r>
              <a:rPr altLang="en-GB" b="1" sz="2800" lang="en-US" u="sng"/>
              <a:t>of </a:t>
            </a:r>
            <a:r>
              <a:rPr altLang="en-GB" b="1" sz="2800" lang="en-US" u="sng"/>
              <a:t>a </a:t>
            </a:r>
            <a:r>
              <a:rPr altLang="en-GB" b="1" sz="2800" lang="en-US" u="sng"/>
              <a:t>2</a:t>
            </a:r>
            <a:r>
              <a:rPr altLang="en-GB" b="1" sz="2800" lang="en-US" u="sng"/>
              <a:t> </a:t>
            </a:r>
            <a:r>
              <a:rPr altLang="en-GB" b="1" sz="2800" lang="en-US" u="sng"/>
              <a:t>digit </a:t>
            </a:r>
            <a:r>
              <a:rPr altLang="en-GB" b="1" sz="2800" lang="en-US" u="sng"/>
              <a:t>number </a:t>
            </a:r>
            <a:r>
              <a:rPr altLang="en-GB" b="1" sz="2800" lang="en-US" u="sng"/>
              <a:t>by </a:t>
            </a:r>
            <a:r>
              <a:rPr altLang="en-GB" b="1" sz="2800" lang="en-US" u="sng"/>
              <a:t>a</a:t>
            </a:r>
            <a:r>
              <a:rPr altLang="en-GB" b="1" sz="2800" lang="en-US" u="sng"/>
              <a:t> </a:t>
            </a:r>
            <a:r>
              <a:rPr altLang="en-GB" b="1" sz="2800" lang="en-US" u="sng"/>
              <a:t>1</a:t>
            </a:r>
            <a:r>
              <a:rPr altLang="en-GB" b="1" sz="2800" lang="en-US" u="sng"/>
              <a:t> </a:t>
            </a:r>
            <a:r>
              <a:rPr altLang="en-GB" b="1" sz="2800" lang="en-US" u="sng"/>
              <a:t>digit </a:t>
            </a:r>
            <a:r>
              <a:rPr altLang="en-GB" b="1" sz="2800" lang="en-US" u="sng"/>
              <a:t>number </a:t>
            </a:r>
            <a:r>
              <a:rPr altLang="en-GB" b="1" sz="2800" lang="en-US" u="sng"/>
              <a:t>(</a:t>
            </a:r>
            <a:r>
              <a:rPr altLang="en-GB" b="1" sz="2800" lang="en-US" u="sng"/>
              <a:t>with </a:t>
            </a:r>
            <a:r>
              <a:rPr altLang="en-GB" b="1" sz="2800" lang="en-US" u="sng"/>
              <a:t>and </a:t>
            </a:r>
            <a:r>
              <a:rPr altLang="en-GB" b="1" sz="2800" lang="en-US" u="sng"/>
              <a:t>with </a:t>
            </a:r>
            <a:r>
              <a:rPr altLang="en-GB" b="1" sz="2800" lang="en-US" u="sng"/>
              <a:t>out </a:t>
            </a:r>
            <a:r>
              <a:rPr altLang="en-GB" b="1" sz="2800" lang="en-US" u="sng"/>
              <a:t>regrouping </a:t>
            </a:r>
            <a:r>
              <a:rPr altLang="en-GB" b="1" sz="2800" lang="en-US" u="sng"/>
              <a:t>)</a:t>
            </a:r>
            <a:endParaRPr b="1" sz="2800" lang="en-GB" u="sng"/>
          </a:p>
        </p:txBody>
      </p:sp>
      <p:sp>
        <p:nvSpPr>
          <p:cNvPr id="1048607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altLang="en-GB" lang="en-US"/>
              <a:t>Example </a:t>
            </a:r>
            <a:r>
              <a:rPr altLang="en-GB" lang="en-US"/>
              <a:t>1</a:t>
            </a:r>
            <a:endParaRPr lang="en-GB"/>
          </a:p>
          <a:p>
            <a:pPr indent="0" marL="0">
              <a:buNone/>
            </a:pPr>
            <a:r>
              <a:rPr altLang="en-GB" lang="en-US"/>
              <a:t>Multiply </a:t>
            </a:r>
            <a:r>
              <a:rPr altLang="en-GB" lang="en-US"/>
              <a:t>2</a:t>
            </a:r>
            <a:r>
              <a:rPr altLang="en-GB" lang="en-US"/>
              <a:t>3</a:t>
            </a:r>
            <a:r>
              <a:rPr altLang="en-GB" lang="en-US"/>
              <a:t> </a:t>
            </a:r>
            <a:r>
              <a:rPr altLang="en-GB" lang="en-US"/>
              <a:t>X </a:t>
            </a:r>
            <a:r>
              <a:rPr altLang="en-GB" lang="en-US"/>
              <a:t>3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 </a:t>
            </a:r>
            <a:r>
              <a:rPr altLang="en-GB" lang="en-US"/>
              <a:t>with </a:t>
            </a:r>
            <a:r>
              <a:rPr altLang="en-GB" lang="en-US"/>
              <a:t>out </a:t>
            </a:r>
            <a:r>
              <a:rPr altLang="en-GB" lang="en-US"/>
              <a:t>regrouping </a:t>
            </a:r>
            <a:r>
              <a:rPr altLang="en-GB" lang="en-US"/>
              <a:t>)</a:t>
            </a:r>
            <a:endParaRPr lang="en-GB"/>
          </a:p>
          <a:p>
            <a:pPr indent="0" lvl="3" marL="1371600">
              <a:buNone/>
            </a:pPr>
            <a:r>
              <a:rPr altLang="en-GB" b="1" sz="2000" lang="en-US"/>
              <a:t>T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O</a:t>
            </a:r>
            <a:endParaRPr b="1" sz="2000" lang="en-GB"/>
          </a:p>
          <a:p>
            <a:pPr indent="0" lvl="3" marL="1371600">
              <a:buNone/>
            </a:pPr>
            <a:r>
              <a:rPr altLang="en-GB" b="1" sz="2000" lang="en-US"/>
              <a:t>2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3</a:t>
            </a:r>
            <a:endParaRPr b="1" sz="2000" lang="en-GB"/>
          </a:p>
          <a:p>
            <a:pPr indent="0" lvl="3" marL="1371600">
              <a:buNone/>
            </a:pPr>
            <a:r>
              <a:rPr altLang="en-GB" b="1" sz="2000" lang="en-US"/>
              <a:t>X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3</a:t>
            </a:r>
            <a:endParaRPr b="1" sz="2000" lang="en-GB"/>
          </a:p>
          <a:p>
            <a:pPr indent="0" lvl="3" marL="1371600">
              <a:buNone/>
            </a:pP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endParaRPr b="1" sz="2000" lang="en-GB"/>
          </a:p>
          <a:p>
            <a:pPr indent="0" lvl="3" marL="1371600">
              <a:buNone/>
            </a:pPr>
            <a:r>
              <a:rPr altLang="en-GB" b="1" sz="2000" lang="en-US"/>
              <a:t>6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9</a:t>
            </a:r>
            <a:endParaRPr b="1" sz="2000" lang="en-GB"/>
          </a:p>
          <a:p>
            <a:pPr indent="0" lvl="3" marL="1371600">
              <a:buNone/>
            </a:pP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endParaRPr b="1" sz="2000" lang="en-GB"/>
          </a:p>
          <a:p>
            <a:pPr indent="0" lvl="3" marL="1371600">
              <a:buNone/>
            </a:pPr>
            <a:r>
              <a:rPr altLang="en-GB" b="1" sz="2800" lang="en-US"/>
              <a:t>Therefore </a:t>
            </a:r>
            <a:r>
              <a:rPr altLang="en-GB" b="1" sz="2800" lang="en-US"/>
              <a:t>,</a:t>
            </a:r>
            <a:r>
              <a:rPr altLang="en-GB" b="1" sz="2800" lang="en-US"/>
              <a:t> </a:t>
            </a:r>
            <a:r>
              <a:rPr altLang="en-GB" b="1" sz="2800" lang="en-US"/>
              <a:t>2</a:t>
            </a:r>
            <a:r>
              <a:rPr altLang="en-GB" b="1" sz="2800" lang="en-US"/>
              <a:t>3</a:t>
            </a:r>
            <a:r>
              <a:rPr altLang="en-GB" b="1" sz="2800" lang="en-US"/>
              <a:t> </a:t>
            </a:r>
            <a:r>
              <a:rPr altLang="en-GB" b="1" sz="2800" lang="en-US"/>
              <a:t>X </a:t>
            </a:r>
            <a:r>
              <a:rPr altLang="en-GB" b="1" sz="2800" lang="en-US"/>
              <a:t>3</a:t>
            </a:r>
            <a:r>
              <a:rPr altLang="en-GB" b="1" sz="2800" lang="en-US"/>
              <a:t> </a:t>
            </a:r>
            <a:r>
              <a:rPr altLang="en-GB" b="1" sz="2800" lang="en-US"/>
              <a:t>=</a:t>
            </a:r>
            <a:r>
              <a:rPr altLang="en-GB" b="1" sz="2800" lang="en-US"/>
              <a:t> </a:t>
            </a:r>
            <a:r>
              <a:rPr altLang="en-GB" b="1" sz="2800" lang="en-US"/>
              <a:t>6</a:t>
            </a:r>
            <a:r>
              <a:rPr altLang="en-GB" b="1" sz="2800" lang="en-US"/>
              <a:t>9</a:t>
            </a:r>
            <a:endParaRPr b="1" sz="2800"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"/>
          <p:cNvSpPr>
            <a:spLocks noGrp="1"/>
          </p:cNvSpPr>
          <p:nvPr>
            <p:ph type="title"/>
          </p:nvPr>
        </p:nvSpPr>
        <p:spPr>
          <a:xfrm>
            <a:off x="312539" y="0"/>
            <a:ext cx="7886700" cy="1325563"/>
          </a:xfrm>
        </p:spPr>
        <p:txBody>
          <a:bodyPr>
            <a:normAutofit/>
          </a:bodyPr>
          <a:p>
            <a:r>
              <a:rPr altLang="en-GB" sz="2800" lang="en-US"/>
              <a:t>Example </a:t>
            </a:r>
            <a:r>
              <a:rPr altLang="en-GB" sz="2800" lang="en-US"/>
              <a:t>2</a:t>
            </a:r>
            <a:br>
              <a:rPr altLang="en-GB" sz="2800" lang="en-US"/>
            </a:br>
            <a:r>
              <a:rPr altLang="en-GB" sz="2800" lang="en-US"/>
              <a:t>Multiply </a:t>
            </a:r>
            <a:r>
              <a:rPr altLang="en-GB" sz="2800" lang="en-US"/>
              <a:t>4</a:t>
            </a:r>
            <a:r>
              <a:rPr altLang="en-GB" sz="2800" lang="en-US"/>
              <a:t>8</a:t>
            </a:r>
            <a:r>
              <a:rPr altLang="en-GB" sz="2800" lang="en-US"/>
              <a:t> </a:t>
            </a:r>
            <a:r>
              <a:rPr altLang="en-GB" sz="2800" lang="en-US"/>
              <a:t>by </a:t>
            </a:r>
            <a:r>
              <a:rPr altLang="en-GB" sz="2800" lang="en-US"/>
              <a:t>2</a:t>
            </a:r>
            <a:r>
              <a:rPr altLang="en-GB" sz="2800" lang="en-US"/>
              <a:t> </a:t>
            </a:r>
            <a:r>
              <a:rPr altLang="en-GB" sz="2800" lang="en-US"/>
              <a:t>(</a:t>
            </a:r>
            <a:r>
              <a:rPr altLang="en-GB" sz="2800" lang="en-US"/>
              <a:t> </a:t>
            </a:r>
            <a:r>
              <a:rPr altLang="en-GB" sz="2800" lang="en-US"/>
              <a:t>with</a:t>
            </a:r>
            <a:r>
              <a:rPr altLang="en-GB" sz="2800" lang="en-US"/>
              <a:t> </a:t>
            </a:r>
            <a:r>
              <a:rPr altLang="en-GB" sz="2800" lang="en-US"/>
              <a:t>regrouping </a:t>
            </a:r>
            <a:r>
              <a:rPr altLang="en-GB" sz="2800" lang="en-US"/>
              <a:t>)</a:t>
            </a:r>
            <a:endParaRPr sz="2800" lang="en-GB"/>
          </a:p>
        </p:txBody>
      </p:sp>
      <p:sp>
        <p:nvSpPr>
          <p:cNvPr id="1048609" name=""/>
          <p:cNvSpPr>
            <a:spLocks noGrp="1"/>
          </p:cNvSpPr>
          <p:nvPr>
            <p:ph idx="1"/>
          </p:nvPr>
        </p:nvSpPr>
        <p:spPr>
          <a:xfrm>
            <a:off x="312539" y="1091802"/>
            <a:ext cx="7886700" cy="5785059"/>
          </a:xfrm>
        </p:spPr>
        <p:txBody>
          <a:bodyPr>
            <a:normAutofit/>
          </a:bodyPr>
          <a:p>
            <a:pPr indent="0" marL="0">
              <a:buNone/>
            </a:pP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T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O </a:t>
            </a:r>
            <a:endParaRPr b="1" sz="2000" lang="en-GB"/>
          </a:p>
          <a:p>
            <a:pPr indent="0" marL="0">
              <a:buNone/>
            </a:pP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1</a:t>
            </a:r>
            <a:endParaRPr b="1" sz="2000" lang="en-GB"/>
          </a:p>
          <a:p>
            <a:pPr indent="0" marL="0">
              <a:buNone/>
            </a:pP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4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8</a:t>
            </a:r>
            <a:endParaRPr b="1" sz="2000" lang="en-GB"/>
          </a:p>
          <a:p>
            <a:pPr indent="0" marL="0">
              <a:buNone/>
            </a:pP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X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2</a:t>
            </a:r>
            <a:endParaRPr b="1" sz="2000" lang="en-GB"/>
          </a:p>
          <a:p>
            <a:pPr indent="0" marL="0">
              <a:buNone/>
            </a:pP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-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endParaRPr b="1" sz="2000" lang="en-GB"/>
          </a:p>
          <a:p>
            <a:pPr indent="0" marL="0">
              <a:buNone/>
            </a:pP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9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6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800" lang="en-US"/>
              <a:t>T</a:t>
            </a:r>
            <a:r>
              <a:rPr altLang="en-GB" b="1" sz="2800" lang="en-US"/>
              <a:t>herefore </a:t>
            </a:r>
            <a:r>
              <a:rPr altLang="en-GB" b="1" sz="2800" lang="en-US"/>
              <a:t> </a:t>
            </a:r>
            <a:r>
              <a:rPr altLang="en-GB" b="1" sz="2800" lang="en-US"/>
              <a:t>,</a:t>
            </a:r>
            <a:r>
              <a:rPr altLang="en-GB" b="1" sz="2800" lang="en-US"/>
              <a:t> </a:t>
            </a:r>
            <a:r>
              <a:rPr altLang="en-GB" b="1" sz="2800" lang="en-US"/>
              <a:t>4</a:t>
            </a:r>
            <a:r>
              <a:rPr altLang="en-GB" b="1" sz="2800" lang="en-US"/>
              <a:t>8</a:t>
            </a:r>
            <a:r>
              <a:rPr altLang="en-GB" b="1" sz="2800" lang="en-US"/>
              <a:t> </a:t>
            </a:r>
            <a:r>
              <a:rPr altLang="en-GB" b="1" sz="2800" lang="en-US"/>
              <a:t>X </a:t>
            </a:r>
            <a:r>
              <a:rPr altLang="en-GB" b="1" sz="2800" lang="en-US"/>
              <a:t>2</a:t>
            </a:r>
            <a:r>
              <a:rPr altLang="en-GB" b="1" sz="2800" lang="en-US"/>
              <a:t> </a:t>
            </a:r>
            <a:r>
              <a:rPr altLang="en-GB" b="1" sz="2800" lang="en-US"/>
              <a:t>=</a:t>
            </a:r>
            <a:r>
              <a:rPr altLang="en-GB" b="1" sz="2800" lang="en-US"/>
              <a:t> </a:t>
            </a:r>
            <a:r>
              <a:rPr altLang="en-GB" b="1" sz="2800" lang="en-US"/>
              <a:t>9</a:t>
            </a:r>
            <a:r>
              <a:rPr altLang="en-GB" b="1" sz="2800" lang="en-US"/>
              <a:t>6</a:t>
            </a:r>
            <a:endParaRPr b="1" sz="2800" lang="en-GB"/>
          </a:p>
          <a:p>
            <a:pPr indent="0" marL="0">
              <a:buNone/>
            </a:pPr>
            <a:r>
              <a:rPr altLang="en-GB" b="1" sz="2800" lang="en-US"/>
              <a:t> </a:t>
            </a:r>
            <a:r>
              <a:rPr altLang="en-GB" b="1" sz="2800" lang="en-US"/>
              <a:t> </a:t>
            </a:r>
            <a:r>
              <a:rPr altLang="en-GB" b="1" sz="2800" lang="en-US"/>
              <a:t> </a:t>
            </a:r>
            <a:r>
              <a:rPr altLang="en-GB" b="1" sz="2800" lang="en-US"/>
              <a:t> </a:t>
            </a:r>
            <a:r>
              <a:rPr altLang="en-GB" b="1" sz="2800" lang="en-US"/>
              <a:t> </a:t>
            </a:r>
            <a:r>
              <a:rPr altLang="en-GB" b="1" sz="2800" lang="en-US"/>
              <a:t> </a:t>
            </a:r>
            <a:r>
              <a:rPr altLang="en-GB" b="1" sz="2800" lang="en-US"/>
              <a:t> </a:t>
            </a:r>
            <a:r>
              <a:rPr altLang="en-GB" b="1" sz="2800" lang="en-US"/>
              <a:t> </a:t>
            </a:r>
            <a:r>
              <a:rPr altLang="en-GB" b="1" sz="2800" lang="en-US"/>
              <a:t> </a:t>
            </a:r>
            <a:r>
              <a:rPr altLang="en-GB" b="1" sz="2800" lang="en-US"/>
              <a:t> </a:t>
            </a:r>
            <a:r>
              <a:rPr altLang="en-GB" b="1" sz="2800" lang="en-US"/>
              <a:t>-</a:t>
            </a:r>
            <a:r>
              <a:rPr altLang="en-GB" b="1" sz="2800" lang="en-US"/>
              <a:t>-</a:t>
            </a:r>
            <a:r>
              <a:rPr altLang="en-GB" b="1" sz="2800" lang="en-US"/>
              <a:t>-</a:t>
            </a:r>
            <a:r>
              <a:rPr altLang="en-GB" b="1" sz="2800" lang="en-US"/>
              <a:t>-</a:t>
            </a:r>
            <a:r>
              <a:rPr altLang="en-GB" b="1" sz="2800" lang="en-US"/>
              <a:t>-</a:t>
            </a:r>
            <a:r>
              <a:rPr altLang="en-GB" b="1" sz="2800" lang="en-US"/>
              <a:t>-</a:t>
            </a:r>
            <a:r>
              <a:rPr altLang="en-GB" b="1" sz="2800" lang="en-US"/>
              <a:t>-</a:t>
            </a:r>
            <a:r>
              <a:rPr altLang="en-GB" b="1" sz="2800" lang="en-US"/>
              <a:t>-</a:t>
            </a:r>
            <a:r>
              <a:rPr altLang="en-GB" b="1" sz="2800" lang="en-US"/>
              <a:t>-</a:t>
            </a:r>
            <a:r>
              <a:rPr altLang="en-GB" b="1" sz="2800" lang="en-US"/>
              <a:t>-</a:t>
            </a:r>
            <a:r>
              <a:rPr altLang="en-GB" b="1" sz="2800" lang="en-US"/>
              <a:t>-</a:t>
            </a:r>
            <a:r>
              <a:rPr altLang="en-GB" b="1" sz="2800" lang="en-US"/>
              <a:t>-</a:t>
            </a:r>
            <a:r>
              <a:rPr altLang="en-GB" b="1" sz="2800" lang="en-US"/>
              <a:t>-</a:t>
            </a:r>
            <a:r>
              <a:rPr altLang="en-GB" b="1" sz="2800" lang="en-US"/>
              <a:t>-</a:t>
            </a:r>
            <a:r>
              <a:rPr altLang="en-GB" b="1" sz="2800" lang="en-US"/>
              <a:t>-</a:t>
            </a:r>
            <a:r>
              <a:rPr altLang="en-GB" b="1" sz="2800" lang="en-US"/>
              <a:t>-</a:t>
            </a:r>
            <a:r>
              <a:rPr altLang="en-GB" b="1" sz="2800" lang="en-US"/>
              <a:t>-</a:t>
            </a:r>
            <a:r>
              <a:rPr altLang="en-GB" b="1" sz="2800" lang="en-US"/>
              <a:t>-</a:t>
            </a:r>
            <a:r>
              <a:rPr altLang="en-GB" b="1" sz="2800" lang="en-US"/>
              <a:t>-</a:t>
            </a:r>
            <a:r>
              <a:rPr altLang="en-GB" b="1" sz="2800" lang="en-US"/>
              <a:t>-</a:t>
            </a:r>
            <a:endParaRPr b="1" sz="2800" lang="en-GB"/>
          </a:p>
          <a:p>
            <a:pPr indent="0" marL="0">
              <a:buNone/>
            </a:pP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r>
              <a:rPr altLang="en-GB" b="1" sz="2000" lang="en-US"/>
              <a:t> </a:t>
            </a:r>
            <a:endParaRPr b="1" sz="2000" lang="en-GB"/>
          </a:p>
        </p:txBody>
      </p:sp>
      <p:sp>
        <p:nvSpPr>
          <p:cNvPr id="1048610" name=""/>
          <p:cNvSpPr>
            <a:spLocks noGrp="1"/>
          </p:cNvSpPr>
          <p:nvPr/>
        </p:nvSpPr>
        <p:spPr>
          <a:xfrm>
            <a:off x="211137" y="4404430"/>
            <a:ext cx="7886700" cy="238988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GB" b="1" sz="4000" lang="en-US" u="sng"/>
              <a:t>Excercise </a:t>
            </a:r>
            <a:r>
              <a:rPr altLang="en-GB" b="1" sz="4000" lang="en-US" u="sng"/>
              <a:t>2</a:t>
            </a:r>
            <a:br>
              <a:rPr altLang="en-GB" b="1" sz="4000" lang="en-US" u="sng"/>
            </a:br>
            <a:r>
              <a:rPr altLang="en-GB" b="1" sz="2800" lang="en-US"/>
              <a:t>Multiply </a:t>
            </a:r>
            <a:r>
              <a:rPr altLang="en-GB" b="1" sz="2800" lang="en-US"/>
              <a:t>the </a:t>
            </a:r>
            <a:r>
              <a:rPr altLang="en-GB" b="1" sz="2800" lang="en-US"/>
              <a:t>following </a:t>
            </a:r>
            <a:r>
              <a:rPr altLang="en-GB" b="1" sz="2800" lang="en-US"/>
              <a:t>:</a:t>
            </a:r>
            <a:r>
              <a:rPr altLang="en-GB" b="1" sz="2800" lang="en-US"/>
              <a:t>-</a:t>
            </a:r>
            <a:endParaRPr b="1" sz="2800" lang="en-GB"/>
          </a:p>
          <a:p>
            <a:pPr indent="0" marL="0">
              <a:buNone/>
            </a:pPr>
            <a:r>
              <a:rPr altLang="en-GB" sz="2800" lang="en-US"/>
              <a:t> </a:t>
            </a:r>
            <a:r>
              <a:rPr altLang="en-GB" sz="2800" lang="en-US"/>
              <a:t>a. </a:t>
            </a:r>
            <a:r>
              <a:rPr altLang="en-GB" sz="2800" lang="en-US"/>
              <a:t>6</a:t>
            </a:r>
            <a:r>
              <a:rPr altLang="en-GB" sz="2800" lang="en-US"/>
              <a:t>2</a:t>
            </a:r>
            <a:r>
              <a:rPr altLang="en-GB" sz="2800" lang="en-US"/>
              <a:t> </a:t>
            </a:r>
            <a:r>
              <a:rPr altLang="en-GB" sz="2800" lang="en-US"/>
              <a:t>X </a:t>
            </a:r>
            <a:r>
              <a:rPr altLang="en-GB" sz="2800" lang="en-US"/>
              <a:t>4</a:t>
            </a:r>
            <a:r>
              <a:rPr altLang="en-GB" sz="2800" lang="en-US"/>
              <a:t> </a:t>
            </a:r>
            <a:r>
              <a:rPr altLang="en-GB" sz="2800" lang="en-US"/>
              <a:t> </a:t>
            </a:r>
            <a:r>
              <a:rPr altLang="en-GB" sz="2800" lang="en-US"/>
              <a:t>b. </a:t>
            </a:r>
            <a:r>
              <a:rPr altLang="en-GB" sz="2800" lang="en-US"/>
              <a:t>5</a:t>
            </a:r>
            <a:r>
              <a:rPr altLang="en-GB" sz="2800" lang="en-US"/>
              <a:t>6</a:t>
            </a:r>
            <a:r>
              <a:rPr altLang="en-GB" sz="2800" lang="en-US"/>
              <a:t> </a:t>
            </a:r>
            <a:r>
              <a:rPr altLang="en-GB" sz="2800" lang="en-US"/>
              <a:t>X </a:t>
            </a:r>
            <a:r>
              <a:rPr altLang="en-GB" sz="2800" lang="en-US"/>
              <a:t>5</a:t>
            </a:r>
            <a:r>
              <a:rPr altLang="en-GB" sz="2800" lang="en-US"/>
              <a:t> </a:t>
            </a:r>
            <a:r>
              <a:rPr altLang="en-GB" sz="2800" lang="en-US"/>
              <a:t> </a:t>
            </a:r>
            <a:r>
              <a:rPr altLang="en-GB" sz="2800" lang="en-US"/>
              <a:t> </a:t>
            </a:r>
            <a:r>
              <a:rPr altLang="en-GB" sz="2800" lang="en-US"/>
              <a:t>c. </a:t>
            </a:r>
            <a:r>
              <a:rPr altLang="en-GB" sz="2800" lang="en-US"/>
              <a:t>7</a:t>
            </a:r>
            <a:r>
              <a:rPr altLang="en-GB" sz="2800" lang="en-US"/>
              <a:t>1</a:t>
            </a:r>
            <a:r>
              <a:rPr altLang="en-GB" sz="2800" lang="en-US"/>
              <a:t> </a:t>
            </a:r>
            <a:r>
              <a:rPr altLang="en-GB" sz="2800" lang="en-US"/>
              <a:t>X </a:t>
            </a:r>
            <a:r>
              <a:rPr altLang="en-GB" sz="2800" lang="en-US"/>
              <a:t>5</a:t>
            </a:r>
            <a:r>
              <a:rPr altLang="en-GB" sz="2800" lang="en-US"/>
              <a:t> </a:t>
            </a:r>
            <a:r>
              <a:rPr altLang="en-GB" sz="2800" lang="en-US"/>
              <a:t> </a:t>
            </a:r>
            <a:r>
              <a:rPr altLang="en-GB" sz="2800" lang="en-US"/>
              <a:t>d. </a:t>
            </a:r>
            <a:r>
              <a:rPr altLang="en-GB" sz="2800" lang="en-US"/>
              <a:t>2</a:t>
            </a:r>
            <a:r>
              <a:rPr altLang="en-GB" sz="2800" lang="en-US"/>
              <a:t>2</a:t>
            </a:r>
            <a:r>
              <a:rPr altLang="en-GB" sz="2800" lang="en-US"/>
              <a:t> </a:t>
            </a:r>
            <a:r>
              <a:rPr altLang="en-GB" sz="2800" lang="en-US"/>
              <a:t>X </a:t>
            </a:r>
            <a:r>
              <a:rPr altLang="en-GB" sz="2800" lang="en-US"/>
              <a:t>8</a:t>
            </a:r>
            <a:r>
              <a:rPr altLang="en-GB" sz="2800" lang="en-US"/>
              <a:t> </a:t>
            </a:r>
            <a:r>
              <a:rPr altLang="en-GB" sz="2800" lang="en-US"/>
              <a:t>e.</a:t>
            </a:r>
            <a:r>
              <a:rPr altLang="en-GB" sz="2800" lang="en-US"/>
              <a:t>5</a:t>
            </a:r>
            <a:r>
              <a:rPr altLang="en-GB" sz="2800" lang="en-US"/>
              <a:t>5</a:t>
            </a:r>
            <a:r>
              <a:rPr altLang="en-GB" sz="2800" lang="en-US"/>
              <a:t> </a:t>
            </a:r>
            <a:r>
              <a:rPr altLang="en-GB" sz="2800" lang="en-US"/>
              <a:t>X </a:t>
            </a:r>
            <a:r>
              <a:rPr altLang="en-GB" sz="2800" lang="en-US"/>
              <a:t>5</a:t>
            </a:r>
            <a:r>
              <a:rPr altLang="en-GB" sz="2800" lang="en-US"/>
              <a:t> </a:t>
            </a:r>
            <a:endParaRPr sz="2800" lang="en-GB"/>
          </a:p>
          <a:p>
            <a:endParaRPr b="1" sz="2000"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b="1" sz="2800" lang="en-US" u="sng"/>
              <a:t>Multiplication </a:t>
            </a:r>
            <a:r>
              <a:rPr altLang="en-GB" b="1" sz="2800" lang="en-US" u="sng"/>
              <a:t>of </a:t>
            </a:r>
            <a:r>
              <a:rPr altLang="en-GB" b="1" sz="2800" lang="en-US" u="sng"/>
              <a:t>a </a:t>
            </a:r>
            <a:r>
              <a:rPr altLang="en-GB" b="1" sz="2800" lang="en-US" u="sng"/>
              <a:t>3</a:t>
            </a:r>
            <a:r>
              <a:rPr altLang="en-GB" b="1" sz="2800" lang="en-US" u="sng"/>
              <a:t> </a:t>
            </a:r>
            <a:r>
              <a:rPr altLang="en-GB" b="1" sz="2800" lang="en-US" u="sng"/>
              <a:t>digit </a:t>
            </a:r>
            <a:r>
              <a:rPr altLang="en-GB" b="1" sz="2800" lang="en-US" u="sng"/>
              <a:t>number </a:t>
            </a:r>
            <a:r>
              <a:rPr altLang="en-GB" b="1" sz="2800" lang="en-US" u="sng"/>
              <a:t>by </a:t>
            </a:r>
            <a:r>
              <a:rPr altLang="en-GB" b="1" sz="2800" lang="en-US" u="sng"/>
              <a:t>a</a:t>
            </a:r>
            <a:r>
              <a:rPr altLang="en-GB" b="1" sz="2800" lang="en-US" u="sng"/>
              <a:t> </a:t>
            </a:r>
            <a:r>
              <a:rPr altLang="en-GB" b="1" sz="2800" lang="en-US" u="sng"/>
              <a:t>1</a:t>
            </a:r>
            <a:r>
              <a:rPr altLang="en-GB" b="1" sz="2800" lang="en-US" u="sng"/>
              <a:t> </a:t>
            </a:r>
            <a:r>
              <a:rPr altLang="en-GB" b="1" sz="2800" lang="en-US" u="sng"/>
              <a:t>digit </a:t>
            </a:r>
            <a:r>
              <a:rPr altLang="en-GB" b="1" sz="2800" lang="en-US" u="sng"/>
              <a:t>number </a:t>
            </a:r>
            <a:r>
              <a:rPr altLang="en-GB" b="1" sz="2800" lang="en-US" u="sng"/>
              <a:t>(</a:t>
            </a:r>
            <a:r>
              <a:rPr altLang="en-GB" b="1" sz="2800" lang="en-US" u="sng"/>
              <a:t>with </a:t>
            </a:r>
            <a:r>
              <a:rPr altLang="en-GB" b="1" sz="2800" lang="en-US" u="sng"/>
              <a:t>and </a:t>
            </a:r>
            <a:r>
              <a:rPr altLang="en-GB" b="1" sz="2800" lang="en-US" u="sng"/>
              <a:t>with </a:t>
            </a:r>
            <a:r>
              <a:rPr altLang="en-GB" b="1" sz="2800" lang="en-US" u="sng"/>
              <a:t>out </a:t>
            </a:r>
            <a:r>
              <a:rPr altLang="en-GB" b="1" sz="2800" lang="en-US" u="sng"/>
              <a:t>regrouping </a:t>
            </a:r>
            <a:r>
              <a:rPr altLang="en-GB" b="1" sz="2800" lang="en-US" u="sng"/>
              <a:t>)</a:t>
            </a:r>
            <a:endParaRPr lang="en-GB"/>
          </a:p>
        </p:txBody>
      </p:sp>
      <p:sp>
        <p:nvSpPr>
          <p:cNvPr id="1048612" name=""/>
          <p:cNvSpPr>
            <a:spLocks noGrp="1"/>
          </p:cNvSpPr>
          <p:nvPr>
            <p:ph idx="1"/>
          </p:nvPr>
        </p:nvSpPr>
        <p:spPr/>
        <p:txBody>
          <a:bodyPr>
            <a:normAutofit fontScale="87500" lnSpcReduction="20000"/>
          </a:bodyPr>
          <a:p>
            <a:r>
              <a:rPr altLang="en-GB" lang="en-US"/>
              <a:t>Example </a:t>
            </a:r>
            <a:r>
              <a:rPr altLang="en-GB" lang="en-US"/>
              <a:t>1 </a:t>
            </a:r>
            <a:endParaRPr lang="en-GB"/>
          </a:p>
          <a:p>
            <a:pPr indent="0" marL="0">
              <a:buNone/>
            </a:pPr>
            <a:r>
              <a:rPr altLang="en-GB" lang="en-US"/>
              <a:t>Multiply </a:t>
            </a:r>
            <a:r>
              <a:rPr altLang="en-GB" lang="en-US"/>
              <a:t>3</a:t>
            </a:r>
            <a:r>
              <a:rPr altLang="en-GB" lang="en-US"/>
              <a:t>1</a:t>
            </a:r>
            <a:r>
              <a:rPr altLang="en-GB" lang="en-US"/>
              <a:t>2</a:t>
            </a:r>
            <a:r>
              <a:rPr altLang="en-GB" lang="en-US"/>
              <a:t> </a:t>
            </a:r>
            <a:r>
              <a:rPr altLang="en-GB" lang="en-US"/>
              <a:t>X </a:t>
            </a:r>
            <a:r>
              <a:rPr altLang="en-GB" lang="en-US"/>
              <a:t>3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 </a:t>
            </a:r>
            <a:r>
              <a:rPr altLang="en-GB" lang="en-US"/>
              <a:t>With </a:t>
            </a:r>
            <a:r>
              <a:rPr altLang="en-GB" lang="en-US"/>
              <a:t>out </a:t>
            </a:r>
            <a:r>
              <a:rPr altLang="en-GB" lang="en-US"/>
              <a:t>regrouping</a:t>
            </a:r>
            <a:r>
              <a:rPr altLang="en-GB" lang="en-US"/>
              <a:t>) </a:t>
            </a:r>
            <a:endParaRPr lang="en-GB"/>
          </a:p>
          <a:p>
            <a:pPr indent="0" marL="0">
              <a:buNone/>
            </a:pP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H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T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O</a:t>
            </a:r>
            <a:endParaRPr sz="2400" lang="en-GB"/>
          </a:p>
          <a:p>
            <a:pPr indent="0" marL="0">
              <a:buNone/>
            </a:pP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3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1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2</a:t>
            </a:r>
            <a:endParaRPr sz="2400" lang="en-GB"/>
          </a:p>
          <a:p>
            <a:pPr indent="0" marL="0">
              <a:buNone/>
            </a:pP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X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3</a:t>
            </a:r>
            <a:endParaRPr sz="2400" lang="en-GB"/>
          </a:p>
          <a:p>
            <a:pPr indent="0" marL="0">
              <a:buNone/>
            </a:pP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endParaRPr sz="2400" lang="en-GB"/>
          </a:p>
          <a:p>
            <a:pPr indent="0" marL="0">
              <a:buNone/>
            </a:pP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9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3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6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endParaRPr sz="2400" lang="en-GB"/>
          </a:p>
          <a:p>
            <a:pPr indent="0" marL="0">
              <a:buNone/>
            </a:pP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 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r>
              <a:rPr altLang="en-GB" sz="2400" lang="en-US"/>
              <a:t>-</a:t>
            </a:r>
            <a:endParaRPr sz="2400" lang="en-GB"/>
          </a:p>
          <a:p>
            <a:pPr indent="0" marL="0">
              <a:buNone/>
            </a:pPr>
            <a:r>
              <a:rPr altLang="en-GB" sz="2400" lang="en-US"/>
              <a:t>Therefore, </a:t>
            </a:r>
            <a:r>
              <a:rPr altLang="en-GB" sz="2400" lang="en-US"/>
              <a:t> </a:t>
            </a:r>
            <a:r>
              <a:rPr altLang="en-GB" sz="2400" lang="en-US"/>
              <a:t>3</a:t>
            </a:r>
            <a:r>
              <a:rPr altLang="en-GB" sz="2400" lang="en-US"/>
              <a:t>1</a:t>
            </a:r>
            <a:r>
              <a:rPr altLang="en-GB" sz="2400" lang="en-US"/>
              <a:t>2</a:t>
            </a:r>
            <a:r>
              <a:rPr altLang="en-GB" sz="2400" lang="en-US"/>
              <a:t> </a:t>
            </a:r>
            <a:r>
              <a:rPr altLang="en-GB" sz="2400" lang="en-US"/>
              <a:t>X </a:t>
            </a:r>
            <a:r>
              <a:rPr altLang="en-GB" sz="2400" lang="en-US"/>
              <a:t>3</a:t>
            </a:r>
            <a:r>
              <a:rPr altLang="en-GB" sz="2400" lang="en-US"/>
              <a:t> </a:t>
            </a:r>
            <a:r>
              <a:rPr altLang="en-GB" sz="2400" lang="en-US"/>
              <a:t>=</a:t>
            </a:r>
            <a:r>
              <a:rPr altLang="en-GB" sz="2400" lang="en-US"/>
              <a:t> </a:t>
            </a:r>
            <a:r>
              <a:rPr altLang="en-GB" sz="2400" lang="en-US"/>
              <a:t>9</a:t>
            </a:r>
            <a:r>
              <a:rPr altLang="en-GB" sz="2400" lang="en-US"/>
              <a:t>3</a:t>
            </a:r>
            <a:r>
              <a:rPr altLang="en-GB" sz="2400" lang="en-US"/>
              <a:t>6</a:t>
            </a:r>
            <a:endParaRPr sz="2400"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2015-05-07T08:30:45Z</dcterms:created>
  <dcterms:modified xsi:type="dcterms:W3CDTF">2020-11-05T06:44:21Z</dcterms:modified>
</cp:coreProperties>
</file>