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60" r:id="rId4"/>
    <p:sldId id="261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59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FFE100"/>
          </a:solidFill>
        </p:spPr>
        <p:txBody>
          <a:bodyPr/>
          <a:p>
            <a:r>
              <a:rPr altLang="en-GB" lang="en-US">
                <a:solidFill>
                  <a:srgbClr val="008000"/>
                </a:solidFill>
              </a:rPr>
              <a:t>K</a:t>
            </a:r>
            <a:r>
              <a:rPr altLang="en-GB" lang="en-US">
                <a:solidFill>
                  <a:srgbClr val="008000"/>
                </a:solidFill>
              </a:rPr>
              <a:t>h</a:t>
            </a:r>
            <a:r>
              <a:rPr altLang="en-GB" lang="en-US">
                <a:solidFill>
                  <a:srgbClr val="008000"/>
                </a:solidFill>
              </a:rPr>
              <a:t>i</a:t>
            </a:r>
            <a:r>
              <a:rPr altLang="en-GB" lang="en-US">
                <a:solidFill>
                  <a:srgbClr val="008000"/>
                </a:solidFill>
              </a:rPr>
              <a:t>dwai</a:t>
            </a:r>
            <a:r>
              <a:rPr altLang="en-GB" lang="en-US">
                <a:solidFill>
                  <a:srgbClr val="008000"/>
                </a:solidFill>
              </a:rPr>
              <a:t> </a:t>
            </a:r>
            <a:r>
              <a:rPr altLang="en-GB" lang="en-US">
                <a:solidFill>
                  <a:srgbClr val="008000"/>
                </a:solidFill>
              </a:rPr>
              <a:t>English</a:t>
            </a:r>
            <a:r>
              <a:rPr altLang="en-GB" lang="en-US">
                <a:solidFill>
                  <a:srgbClr val="008000"/>
                </a:solidFill>
              </a:rPr>
              <a:t> </a:t>
            </a:r>
            <a:r>
              <a:rPr altLang="en-GB" lang="en-US">
                <a:solidFill>
                  <a:srgbClr val="008000"/>
                </a:solidFill>
              </a:rPr>
              <a:t>school</a:t>
            </a:r>
            <a:r>
              <a:rPr altLang="en-GB" lang="en-US">
                <a:solidFill>
                  <a:srgbClr val="008000"/>
                </a:solidFill>
              </a:rPr>
              <a:t> </a:t>
            </a:r>
            <a:endParaRPr altLang="zh-CN" lang="en-US">
              <a:solidFill>
                <a:srgbClr val="00800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solidFill>
            <a:srgbClr val="02A5E3"/>
          </a:solidFill>
        </p:spPr>
        <p:txBody>
          <a:bodyPr>
            <a:normAutofit fontScale="95833" lnSpcReduction="20000"/>
          </a:bodyPr>
          <a:p>
            <a:r>
              <a:rPr altLang="en-GB" lang="en-US">
                <a:solidFill>
                  <a:srgbClr val="D66565"/>
                </a:solidFill>
              </a:rPr>
              <a:t>P</a:t>
            </a:r>
            <a:r>
              <a:rPr altLang="en-GB" lang="en-US">
                <a:solidFill>
                  <a:srgbClr val="D66565"/>
                </a:solidFill>
              </a:rPr>
              <a:t>r</a:t>
            </a:r>
            <a:r>
              <a:rPr altLang="en-GB" lang="en-US">
                <a:solidFill>
                  <a:srgbClr val="D66565"/>
                </a:solidFill>
              </a:rPr>
              <a:t>e</a:t>
            </a:r>
            <a:r>
              <a:rPr altLang="en-GB" lang="en-US">
                <a:solidFill>
                  <a:srgbClr val="D66565"/>
                </a:solidFill>
              </a:rPr>
              <a:t>sented</a:t>
            </a:r>
            <a:r>
              <a:rPr altLang="en-GB" lang="en-US">
                <a:solidFill>
                  <a:srgbClr val="D66565"/>
                </a:solidFill>
              </a:rPr>
              <a:t> </a:t>
            </a:r>
            <a:r>
              <a:rPr altLang="en-GB" lang="en-US">
                <a:solidFill>
                  <a:srgbClr val="D66565"/>
                </a:solidFill>
              </a:rPr>
              <a:t>by</a:t>
            </a:r>
            <a:r>
              <a:rPr altLang="en-GB" lang="en-US">
                <a:solidFill>
                  <a:srgbClr val="D66565"/>
                </a:solidFill>
              </a:rPr>
              <a:t> </a:t>
            </a:r>
            <a:endParaRPr altLang="zh-CN" lang="en-US">
              <a:solidFill>
                <a:srgbClr val="D66565"/>
              </a:solidFill>
            </a:endParaRPr>
          </a:p>
          <a:p>
            <a:r>
              <a:rPr altLang="en-GB" lang="en-US">
                <a:solidFill>
                  <a:srgbClr val="D66565"/>
                </a:solidFill>
              </a:rPr>
              <a:t>I</a:t>
            </a:r>
            <a:r>
              <a:rPr altLang="en-GB" lang="en-US">
                <a:solidFill>
                  <a:srgbClr val="D66565"/>
                </a:solidFill>
              </a:rPr>
              <a:t>s</a:t>
            </a:r>
            <a:r>
              <a:rPr altLang="en-GB" lang="en-US">
                <a:solidFill>
                  <a:srgbClr val="D66565"/>
                </a:solidFill>
              </a:rPr>
              <a:t>h</a:t>
            </a:r>
            <a:r>
              <a:rPr altLang="en-GB" lang="en-US">
                <a:solidFill>
                  <a:srgbClr val="D66565"/>
                </a:solidFill>
              </a:rPr>
              <a:t>r</a:t>
            </a:r>
            <a:r>
              <a:rPr altLang="en-GB" lang="en-US">
                <a:solidFill>
                  <a:srgbClr val="D66565"/>
                </a:solidFill>
              </a:rPr>
              <a:t>a</a:t>
            </a:r>
            <a:r>
              <a:rPr altLang="en-GB" lang="en-US">
                <a:solidFill>
                  <a:srgbClr val="D66565"/>
                </a:solidFill>
              </a:rPr>
              <a:t>t</a:t>
            </a:r>
            <a:r>
              <a:rPr altLang="en-GB" lang="en-US">
                <a:solidFill>
                  <a:srgbClr val="D66565"/>
                </a:solidFill>
              </a:rPr>
              <a:t>h</a:t>
            </a:r>
            <a:r>
              <a:rPr altLang="en-GB" lang="en-US">
                <a:solidFill>
                  <a:srgbClr val="D66565"/>
                </a:solidFill>
              </a:rPr>
              <a:t> </a:t>
            </a:r>
            <a:r>
              <a:rPr altLang="en-GB" lang="en-US">
                <a:solidFill>
                  <a:srgbClr val="D66565"/>
                </a:solidFill>
              </a:rPr>
              <a:t>Mansoora</a:t>
            </a:r>
            <a:r>
              <a:rPr altLang="en-GB" lang="en-US">
                <a:solidFill>
                  <a:srgbClr val="D66565"/>
                </a:solidFill>
              </a:rPr>
              <a:t> </a:t>
            </a:r>
            <a:endParaRPr altLang="zh-CN" lang="en-US">
              <a:solidFill>
                <a:srgbClr val="D66565"/>
              </a:solidFill>
            </a:endParaRPr>
          </a:p>
          <a:p>
            <a:r>
              <a:rPr altLang="en-GB" lang="en-US">
                <a:solidFill>
                  <a:srgbClr val="D66565"/>
                </a:solidFill>
              </a:rPr>
              <a:t>C</a:t>
            </a:r>
            <a:r>
              <a:rPr altLang="en-GB" lang="en-US">
                <a:solidFill>
                  <a:srgbClr val="D66565"/>
                </a:solidFill>
              </a:rPr>
              <a:t>l</a:t>
            </a:r>
            <a:r>
              <a:rPr altLang="en-GB" lang="en-US">
                <a:solidFill>
                  <a:srgbClr val="D66565"/>
                </a:solidFill>
              </a:rPr>
              <a:t>a</a:t>
            </a:r>
            <a:r>
              <a:rPr altLang="en-GB" lang="en-US">
                <a:solidFill>
                  <a:srgbClr val="D66565"/>
                </a:solidFill>
              </a:rPr>
              <a:t>s</a:t>
            </a:r>
            <a:r>
              <a:rPr altLang="en-GB" lang="en-US">
                <a:solidFill>
                  <a:srgbClr val="D66565"/>
                </a:solidFill>
              </a:rPr>
              <a:t>s</a:t>
            </a:r>
            <a:r>
              <a:rPr altLang="en-GB" lang="en-US">
                <a:solidFill>
                  <a:srgbClr val="D66565"/>
                </a:solidFill>
              </a:rPr>
              <a:t>:</a:t>
            </a:r>
            <a:r>
              <a:rPr altLang="en-GB" lang="en-US">
                <a:solidFill>
                  <a:srgbClr val="D66565"/>
                </a:solidFill>
              </a:rPr>
              <a:t>3</a:t>
            </a:r>
            <a:r>
              <a:rPr altLang="en-GB" lang="en-US">
                <a:solidFill>
                  <a:srgbClr val="D66565"/>
                </a:solidFill>
              </a:rPr>
              <a:t>r</a:t>
            </a:r>
            <a:r>
              <a:rPr altLang="en-GB" lang="en-US">
                <a:solidFill>
                  <a:srgbClr val="D66565"/>
                </a:solidFill>
              </a:rPr>
              <a:t>d</a:t>
            </a:r>
            <a:r>
              <a:rPr altLang="en-GB" lang="en-US">
                <a:solidFill>
                  <a:srgbClr val="D66565"/>
                </a:solidFill>
              </a:rPr>
              <a:t> </a:t>
            </a:r>
            <a:r>
              <a:rPr altLang="en-GB" lang="en-US">
                <a:solidFill>
                  <a:srgbClr val="D66565"/>
                </a:solidFill>
              </a:rPr>
              <a:t> </a:t>
            </a:r>
            <a:r>
              <a:rPr altLang="en-GB" lang="en-US">
                <a:solidFill>
                  <a:srgbClr val="D66565"/>
                </a:solidFill>
              </a:rPr>
              <a:t>a</a:t>
            </a:r>
            <a:r>
              <a:rPr altLang="en-GB" lang="en-US">
                <a:solidFill>
                  <a:srgbClr val="D66565"/>
                </a:solidFill>
              </a:rPr>
              <a:t>n</a:t>
            </a:r>
            <a:r>
              <a:rPr altLang="en-GB" lang="en-US">
                <a:solidFill>
                  <a:srgbClr val="D66565"/>
                </a:solidFill>
              </a:rPr>
              <a:t>d</a:t>
            </a:r>
            <a:r>
              <a:rPr altLang="en-GB" lang="en-US">
                <a:solidFill>
                  <a:srgbClr val="D66565"/>
                </a:solidFill>
              </a:rPr>
              <a:t> </a:t>
            </a:r>
            <a:r>
              <a:rPr altLang="en-GB" lang="en-US">
                <a:solidFill>
                  <a:srgbClr val="D66565"/>
                </a:solidFill>
              </a:rPr>
              <a:t>4</a:t>
            </a:r>
            <a:r>
              <a:rPr altLang="en-GB" lang="en-US">
                <a:solidFill>
                  <a:srgbClr val="D66565"/>
                </a:solidFill>
              </a:rPr>
              <a:t> </a:t>
            </a:r>
            <a:r>
              <a:rPr altLang="en-GB" lang="en-US">
                <a:solidFill>
                  <a:srgbClr val="D66565"/>
                </a:solidFill>
              </a:rPr>
              <a:t>t</a:t>
            </a:r>
            <a:r>
              <a:rPr altLang="en-GB" lang="en-US">
                <a:solidFill>
                  <a:srgbClr val="D66565"/>
                </a:solidFill>
              </a:rPr>
              <a:t>h</a:t>
            </a:r>
            <a:r>
              <a:rPr altLang="en-GB" lang="en-US">
                <a:solidFill>
                  <a:srgbClr val="D66565"/>
                </a:solidFill>
              </a:rPr>
              <a:t> </a:t>
            </a:r>
            <a:r>
              <a:rPr altLang="en-GB" lang="en-US">
                <a:solidFill>
                  <a:srgbClr val="D66565"/>
                </a:solidFill>
              </a:rPr>
              <a:t>s</a:t>
            </a:r>
            <a:r>
              <a:rPr altLang="en-GB" lang="en-US">
                <a:solidFill>
                  <a:srgbClr val="D66565"/>
                </a:solidFill>
              </a:rPr>
              <a:t>t</a:t>
            </a:r>
            <a:r>
              <a:rPr altLang="en-GB" lang="en-US">
                <a:solidFill>
                  <a:srgbClr val="D66565"/>
                </a:solidFill>
              </a:rPr>
              <a:t>d</a:t>
            </a:r>
            <a:endParaRPr altLang="zh-CN" lang="en-US">
              <a:solidFill>
                <a:srgbClr val="D66565"/>
              </a:solidFill>
            </a:endParaRPr>
          </a:p>
          <a:p>
            <a:r>
              <a:rPr altLang="en-GB" lang="en-US">
                <a:solidFill>
                  <a:srgbClr val="D66565"/>
                </a:solidFill>
              </a:rPr>
              <a:t>S</a:t>
            </a:r>
            <a:r>
              <a:rPr altLang="en-GB" lang="en-US">
                <a:solidFill>
                  <a:srgbClr val="D66565"/>
                </a:solidFill>
              </a:rPr>
              <a:t>u</a:t>
            </a:r>
            <a:r>
              <a:rPr altLang="en-GB" lang="en-US">
                <a:solidFill>
                  <a:srgbClr val="D66565"/>
                </a:solidFill>
              </a:rPr>
              <a:t>b</a:t>
            </a:r>
            <a:r>
              <a:rPr altLang="en-GB" lang="en-US">
                <a:solidFill>
                  <a:srgbClr val="D66565"/>
                </a:solidFill>
              </a:rPr>
              <a:t>j</a:t>
            </a:r>
            <a:r>
              <a:rPr altLang="en-GB" lang="en-US">
                <a:solidFill>
                  <a:srgbClr val="D66565"/>
                </a:solidFill>
              </a:rPr>
              <a:t>e</a:t>
            </a:r>
            <a:r>
              <a:rPr altLang="en-GB" lang="en-US">
                <a:solidFill>
                  <a:srgbClr val="D66565"/>
                </a:solidFill>
              </a:rPr>
              <a:t>ct</a:t>
            </a:r>
            <a:r>
              <a:rPr altLang="en-GB" lang="en-US">
                <a:solidFill>
                  <a:srgbClr val="D66565"/>
                </a:solidFill>
              </a:rPr>
              <a:t> </a:t>
            </a:r>
            <a:r>
              <a:rPr altLang="en-GB" lang="en-US">
                <a:solidFill>
                  <a:srgbClr val="D66565"/>
                </a:solidFill>
              </a:rPr>
              <a:t>:</a:t>
            </a:r>
            <a:r>
              <a:rPr altLang="en-GB" lang="en-US">
                <a:solidFill>
                  <a:srgbClr val="D66565"/>
                </a:solidFill>
              </a:rPr>
              <a:t>K</a:t>
            </a:r>
            <a:r>
              <a:rPr altLang="en-GB" lang="en-US">
                <a:solidFill>
                  <a:srgbClr val="D66565"/>
                </a:solidFill>
              </a:rPr>
              <a:t>a</a:t>
            </a:r>
            <a:r>
              <a:rPr altLang="en-GB" lang="en-US">
                <a:solidFill>
                  <a:srgbClr val="D66565"/>
                </a:solidFill>
              </a:rPr>
              <a:t>nnada</a:t>
            </a:r>
            <a:r>
              <a:rPr altLang="en-GB" lang="en-US">
                <a:solidFill>
                  <a:srgbClr val="D66565"/>
                </a:solidFill>
              </a:rPr>
              <a:t> </a:t>
            </a:r>
            <a:endParaRPr altLang="zh-CN" lang="en-US">
              <a:solidFill>
                <a:srgbClr val="D6656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06366" y="0"/>
            <a:ext cx="8170122" cy="902879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type="body" idx="1"/>
          </p:nvPr>
        </p:nvSpPr>
        <p:spPr>
          <a:solidFill>
            <a:srgbClr val="02A5E3"/>
          </a:solidFill>
        </p:spPr>
        <p:txBody>
          <a:bodyPr/>
          <a:p>
            <a:r>
              <a:rPr altLang="kn" sz="5700" lang="en-US"/>
              <a:t> </a:t>
            </a:r>
            <a:r>
              <a:rPr altLang="kn" sz="5700" lang="en-US"/>
              <a:t> </a:t>
            </a:r>
            <a:r>
              <a:rPr altLang="kn" sz="5700" lang="en-US"/>
              <a:t> </a:t>
            </a:r>
            <a:r>
              <a:rPr altLang="kn" sz="5700" lang="en-US"/>
              <a:t> </a:t>
            </a:r>
            <a:r>
              <a:rPr altLang="kn" sz="5700" lang="en-US"/>
              <a:t> </a:t>
            </a:r>
            <a:r>
              <a:rPr altLang="kn" sz="5700" lang="en-US"/>
              <a:t> </a:t>
            </a:r>
            <a:r>
              <a:rPr altLang="kn" sz="5700" lang="en-US"/>
              <a:t> </a:t>
            </a:r>
            <a:r>
              <a:rPr altLang="kn" sz="5700" lang="en-US"/>
              <a:t> </a:t>
            </a:r>
            <a:r>
              <a:rPr altLang="kn" sz="5700" lang="en-US"/>
              <a:t> </a:t>
            </a:r>
            <a:r>
              <a:rPr altLang="kn" sz="5700" lang="en-US"/>
              <a:t> </a:t>
            </a:r>
            <a:r>
              <a:rPr altLang="kn" sz="5700" lang="en-US"/>
              <a:t> </a:t>
            </a:r>
            <a:r>
              <a:rPr altLang="kn" sz="5700" lang="en-US"/>
              <a:t> </a:t>
            </a:r>
            <a:r>
              <a:rPr altLang="kn" sz="5700" lang="en-US"/>
              <a:t> </a:t>
            </a:r>
            <a:r>
              <a:rPr altLang="kn" sz="5700" lang="kn"/>
              <a:t>ವ</a:t>
            </a:r>
            <a:r>
              <a:rPr altLang="kn" sz="5700" lang="kn"/>
              <a:t>ಂ</a:t>
            </a:r>
            <a:r>
              <a:rPr altLang="kn" sz="5700" lang="kn"/>
              <a:t>ದನೆಗ</a:t>
            </a:r>
            <a:r>
              <a:rPr altLang="kn" sz="5700" lang="kn"/>
              <a:t>ಳ</a:t>
            </a:r>
            <a:r>
              <a:rPr altLang="kn" sz="5700" lang="kn"/>
              <a:t>ು</a:t>
            </a:r>
            <a:r>
              <a:rPr altLang="kn" sz="5700" lang="en-US"/>
              <a:t> </a:t>
            </a:r>
            <a:endParaRPr sz="5700"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SM-J415F</dc:creator>
  <dcterms:created xsi:type="dcterms:W3CDTF">2015-05-11T00:30:45Z</dcterms:created>
  <dcterms:modified xsi:type="dcterms:W3CDTF">2020-08-27T05:30:09Z</dcterms:modified>
</cp:coreProperties>
</file>