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2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1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br>
              <a:rPr altLang="en-GB" lang="en-US"/>
            </a:br>
            <a:r>
              <a:rPr altLang="en-GB" lang="en-US"/>
              <a:t>SOCIAL</a:t>
            </a:r>
            <a:r>
              <a:rPr altLang="en-GB" lang="en-US"/>
              <a:t>STUDIES</a:t>
            </a:r>
            <a:r>
              <a:rPr altLang="en-GB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338988" y="3844608"/>
            <a:ext cx="6858000" cy="1655762"/>
          </a:xfrm>
        </p:spPr>
        <p:txBody>
          <a:bodyPr/>
          <a:p>
            <a:r>
              <a:rPr altLang="en-GB" sz="3200" lang="en-US"/>
              <a:t>L</a:t>
            </a:r>
            <a:r>
              <a:rPr altLang="en-GB" sz="3200" lang="en-US"/>
              <a:t>e</a:t>
            </a:r>
            <a:r>
              <a:rPr altLang="en-GB" sz="3200" lang="en-US"/>
              <a:t>s</a:t>
            </a:r>
            <a:r>
              <a:rPr altLang="en-GB" sz="3200" lang="en-US"/>
              <a:t>s</a:t>
            </a:r>
            <a:r>
              <a:rPr altLang="en-GB" sz="3200" lang="en-US"/>
              <a:t>o</a:t>
            </a:r>
            <a:r>
              <a:rPr altLang="en-GB" sz="3200" lang="en-US"/>
              <a:t>n</a:t>
            </a:r>
            <a:r>
              <a:rPr altLang="en-GB" sz="3200" lang="en-US"/>
              <a:t> </a:t>
            </a:r>
            <a:r>
              <a:rPr altLang="en-GB" sz="3200" lang="en-US"/>
              <a:t>N</a:t>
            </a:r>
            <a:r>
              <a:rPr altLang="en-GB" sz="3200" lang="en-US"/>
              <a:t>o</a:t>
            </a:r>
            <a:r>
              <a:rPr altLang="en-GB" sz="3200" lang="en-US"/>
              <a:t> </a:t>
            </a:r>
            <a:r>
              <a:rPr altLang="en-GB" sz="3200" lang="en-US"/>
              <a:t>_</a:t>
            </a:r>
            <a:r>
              <a:rPr altLang="en-GB" sz="3200" lang="en-US"/>
              <a:t>_</a:t>
            </a:r>
            <a:r>
              <a:rPr altLang="en-GB" sz="3200" lang="en-US"/>
              <a:t>0</a:t>
            </a:r>
            <a:r>
              <a:rPr altLang="en-GB" sz="3200" lang="en-US"/>
              <a:t>1</a:t>
            </a:r>
            <a:endParaRPr altLang="zh-CN" sz="3200" lang="en-US"/>
          </a:p>
          <a:p>
            <a:r>
              <a:rPr altLang="en-GB" sz="3200" lang="en-US"/>
              <a:t>K</a:t>
            </a:r>
            <a:r>
              <a:rPr altLang="en-GB" sz="3200" lang="en-US"/>
              <a:t>E</a:t>
            </a:r>
            <a:r>
              <a:rPr altLang="en-GB" sz="3200" lang="en-US"/>
              <a:t>R</a:t>
            </a:r>
            <a:r>
              <a:rPr altLang="en-GB" sz="3200" lang="en-US"/>
              <a:t>A</a:t>
            </a:r>
            <a:r>
              <a:rPr altLang="en-GB" sz="3200" lang="en-US"/>
              <a:t>L</a:t>
            </a:r>
            <a:r>
              <a:rPr altLang="en-GB" sz="3200" lang="en-US"/>
              <a:t>A</a:t>
            </a:r>
            <a:endParaRPr altLang="zh-CN" sz="3200" lang="en-US"/>
          </a:p>
          <a:p>
            <a:r>
              <a:rPr altLang="en-GB" sz="3200" lang="en-US"/>
              <a:t>D</a:t>
            </a:r>
            <a:r>
              <a:rPr altLang="en-GB" sz="3200" lang="en-US"/>
              <a:t>A</a:t>
            </a:r>
            <a:r>
              <a:rPr altLang="en-GB" sz="3200" lang="en-US"/>
              <a:t>Y</a:t>
            </a:r>
            <a:r>
              <a:rPr altLang="en-GB" sz="3200" lang="en-US"/>
              <a:t>_</a:t>
            </a:r>
            <a:r>
              <a:rPr altLang="en-GB" sz="3200" lang="en-US"/>
              <a:t>2</a:t>
            </a:r>
            <a:endParaRPr altLang="zh-CN" sz="32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:</a:t>
            </a:r>
            <a:endParaRPr lang="en-GB">
              <a:solidFill>
                <a:srgbClr val="BF0000"/>
              </a:solidFill>
            </a:endParaRPr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.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4</a:t>
            </a:r>
            <a:r>
              <a:rPr altLang="en-GB" lang="en-US">
                <a:solidFill>
                  <a:srgbClr val="02A5E3"/>
                </a:solidFill>
              </a:rPr>
              <a:t>4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Kunchan</a:t>
            </a:r>
            <a:r>
              <a:rPr altLang="en-GB" lang="en-US"/>
              <a:t>Nambiar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.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u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known</a:t>
            </a:r>
            <a:r>
              <a:rPr altLang="en-GB" lang="en-US"/>
              <a:t> </a:t>
            </a:r>
            <a:r>
              <a:rPr altLang="en-GB" lang="en-US"/>
              <a:t>as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Queen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Arabian</a:t>
            </a:r>
            <a:r>
              <a:rPr altLang="en-GB" lang="en-US"/>
              <a:t> </a:t>
            </a:r>
            <a:r>
              <a:rPr altLang="en-GB" lang="en-US"/>
              <a:t>Sea</a:t>
            </a:r>
            <a:r>
              <a:rPr altLang="en-GB" lang="en-US"/>
              <a:t>? 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.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K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(</a:t>
            </a: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)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.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M</a:t>
            </a:r>
            <a:r>
              <a:rPr altLang="en-GB" lang="en-US">
                <a:solidFill>
                  <a:srgbClr val="02A5E3"/>
                </a:solidFill>
              </a:rPr>
              <a:t>u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r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FOLLOWING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sz="3600" lang="en-US"/>
              <a:t>A</a:t>
            </a:r>
            <a:endParaRPr sz="3600" lang="en-GB"/>
          </a:p>
        </p:txBody>
      </p:sp>
      <p:sp>
        <p:nvSpPr>
          <p:cNvPr id="1048651" name=""/>
          <p:cNvSpPr>
            <a:spLocks noGrp="1"/>
          </p:cNvSpPr>
          <p:nvPr>
            <p:ph sz="half" idx="2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y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k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y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t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u</a:t>
            </a:r>
            <a:r>
              <a:rPr altLang="en-GB" lang="en-US"/>
              <a:t>r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sz="3600" lang="en-US"/>
              <a:t> </a:t>
            </a:r>
            <a:r>
              <a:rPr altLang="en-GB" sz="3600" lang="en-US"/>
              <a:t> </a:t>
            </a:r>
            <a:r>
              <a:rPr altLang="en-GB" sz="3600" lang="en-US"/>
              <a:t> </a:t>
            </a:r>
            <a:r>
              <a:rPr altLang="en-GB" sz="3600" lang="en-US"/>
              <a:t> </a:t>
            </a:r>
            <a:r>
              <a:rPr altLang="en-GB" sz="3600" lang="en-US"/>
              <a:t>B</a:t>
            </a:r>
            <a:endParaRPr sz="3600" lang="en-GB"/>
          </a:p>
        </p:txBody>
      </p:sp>
      <p:sp>
        <p:nvSpPr>
          <p:cNvPr id="1048653" name="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b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Wildlife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ry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c</a:t>
            </a:r>
            <a:r>
              <a:rPr altLang="en-GB" lang="en-US"/>
              <a:t>.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d</a:t>
            </a:r>
            <a:r>
              <a:rPr altLang="en-GB" lang="en-US"/>
              <a:t>.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racharya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lowing</a:t>
            </a:r>
            <a:r>
              <a:rPr altLang="en-GB" lang="en-US">
                <a:solidFill>
                  <a:srgbClr val="BF0000"/>
                </a:solidFill>
              </a:rPr>
              <a:t>:</a:t>
            </a:r>
            <a:endParaRPr lang="en-GB"/>
          </a:p>
        </p:txBody>
      </p:sp>
      <p:sp>
        <p:nvSpPr>
          <p:cNvPr id="1048655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1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boundaries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of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Kerala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ain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ern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hats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an</a:t>
            </a:r>
            <a:r>
              <a:rPr altLang="en-GB" lang="en-US"/>
              <a:t> </a:t>
            </a:r>
            <a:r>
              <a:rPr altLang="en-GB" lang="en-US"/>
              <a:t>Sea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2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3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ct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regions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of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Kerala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lleys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l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plains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al</a:t>
            </a:r>
            <a:r>
              <a:rPr altLang="en-GB" lang="en-US"/>
              <a:t> </a:t>
            </a:r>
            <a:r>
              <a:rPr altLang="en-GB" lang="en-US"/>
              <a:t>regions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3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grown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Kerala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onut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opioca</a:t>
            </a:r>
            <a:r>
              <a:rPr altLang="en-GB" lang="en-US"/>
              <a:t>, </a:t>
            </a:r>
            <a:r>
              <a:rPr altLang="en-GB" lang="en-US"/>
              <a:t>Lemon</a:t>
            </a:r>
            <a:r>
              <a:rPr altLang="en-GB" lang="en-US"/>
              <a:t> </a:t>
            </a:r>
            <a:r>
              <a:rPr altLang="en-GB" lang="en-US"/>
              <a:t>grass</a:t>
            </a:r>
            <a:r>
              <a:rPr altLang="en-GB" lang="en-US"/>
              <a:t> </a:t>
            </a:r>
            <a:r>
              <a:rPr altLang="en-GB" lang="en-US"/>
              <a:t>oil</a:t>
            </a:r>
            <a:r>
              <a:rPr altLang="en-GB" lang="en-US"/>
              <a:t>, </a:t>
            </a:r>
            <a:endParaRPr lang="en-GB"/>
          </a:p>
          <a:p>
            <a:pPr indent="0" marL="0">
              <a:buNone/>
            </a:pP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Coffee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:</a:t>
            </a:r>
            <a:endParaRPr lang="en-GB">
              <a:solidFill>
                <a:srgbClr val="BF0000"/>
              </a:solidFill>
            </a:endParaRPr>
          </a:p>
        </p:txBody>
      </p:sp>
      <p:sp>
        <p:nvSpPr>
          <p:cNvPr id="1048659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4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note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Onam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ports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festivities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their</a:t>
            </a:r>
            <a:r>
              <a:rPr altLang="en-GB" lang="en-US"/>
              <a:t> </a:t>
            </a:r>
            <a:r>
              <a:rPr altLang="en-GB" lang="en-US"/>
              <a:t>boats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country</a:t>
            </a:r>
            <a:r>
              <a:rPr altLang="en-GB" lang="en-US"/>
              <a:t> </a:t>
            </a:r>
            <a:r>
              <a:rPr altLang="en-GB" lang="en-US"/>
              <a:t>craft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celebrate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festival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August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beginning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September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5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short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note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Kochi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chi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major</a:t>
            </a:r>
            <a:r>
              <a:rPr altLang="en-GB" lang="en-US"/>
              <a:t> </a:t>
            </a:r>
            <a:r>
              <a:rPr altLang="en-GB" lang="en-US"/>
              <a:t>port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Kerala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also known</a:t>
            </a:r>
            <a:r>
              <a:rPr altLang="en-GB" lang="en-US"/>
              <a:t> </a:t>
            </a:r>
            <a:r>
              <a:rPr altLang="en-GB" lang="en-US"/>
              <a:t>as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he</a:t>
            </a:r>
            <a:r>
              <a:rPr altLang="en-GB" lang="en-US"/>
              <a:t> </a:t>
            </a:r>
            <a:r>
              <a:rPr altLang="en-GB" lang="en-US"/>
              <a:t>Queen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Arabian</a:t>
            </a:r>
            <a:r>
              <a:rPr altLang="en-GB" lang="en-US"/>
              <a:t> </a:t>
            </a:r>
            <a:r>
              <a:rPr altLang="en-GB" lang="en-US"/>
              <a:t>Sea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Ancient</a:t>
            </a:r>
            <a:r>
              <a:rPr altLang="en-GB" lang="en-US"/>
              <a:t> </a:t>
            </a:r>
            <a:r>
              <a:rPr altLang="en-GB" lang="en-US"/>
              <a:t>Palaces</a:t>
            </a:r>
            <a:r>
              <a:rPr altLang="en-GB" lang="en-US"/>
              <a:t>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2021-02-01T14:46:12Z</dcterms:modified>
</cp:coreProperties>
</file>