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5</a:t>
            </a:r>
            <a:r>
              <a:rPr altLang="en-GB" lang="en-US"/>
              <a:t> </a:t>
            </a:r>
            <a:r>
              <a:rPr altLang="en-GB" lang="en-US"/>
              <a:t>September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ial</a:t>
            </a:r>
            <a:r>
              <a:rPr altLang="en-GB" lang="en-US"/>
              <a:t> </a:t>
            </a:r>
            <a:r>
              <a:rPr altLang="en-GB" lang="en-US"/>
              <a:t>Studies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3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b="1" sz="3200" lang="en-US">
                <a:solidFill>
                  <a:srgbClr val="36363D"/>
                </a:solidFill>
              </a:rPr>
              <a:t>A</a:t>
            </a:r>
            <a:r>
              <a:rPr altLang="en-GB" b="1" sz="3200" lang="en-US">
                <a:solidFill>
                  <a:srgbClr val="36363D"/>
                </a:solidFill>
              </a:rPr>
              <a:t>n</a:t>
            </a:r>
            <a:r>
              <a:rPr altLang="en-GB" b="1" sz="3200" lang="en-US">
                <a:solidFill>
                  <a:srgbClr val="36363D"/>
                </a:solidFill>
              </a:rPr>
              <a:t>d</a:t>
            </a:r>
            <a:r>
              <a:rPr altLang="en-GB" b="1" sz="3200" lang="en-US">
                <a:solidFill>
                  <a:srgbClr val="36363D"/>
                </a:solidFill>
              </a:rPr>
              <a:t>h</a:t>
            </a:r>
            <a:r>
              <a:rPr altLang="en-GB" b="1" sz="3200" lang="en-US">
                <a:solidFill>
                  <a:srgbClr val="36363D"/>
                </a:solidFill>
              </a:rPr>
              <a:t>r</a:t>
            </a:r>
            <a:r>
              <a:rPr altLang="en-GB" b="1" sz="3200" lang="en-US">
                <a:solidFill>
                  <a:srgbClr val="36363D"/>
                </a:solidFill>
              </a:rPr>
              <a:t>a</a:t>
            </a:r>
            <a:r>
              <a:rPr altLang="en-GB" b="1" sz="3200" lang="en-US">
                <a:solidFill>
                  <a:srgbClr val="36363D"/>
                </a:solidFill>
              </a:rPr>
              <a:t> </a:t>
            </a:r>
            <a:r>
              <a:rPr altLang="en-GB" b="1" sz="3200" lang="en-US">
                <a:solidFill>
                  <a:srgbClr val="36363D"/>
                </a:solidFill>
              </a:rPr>
              <a:t>P</a:t>
            </a:r>
            <a:r>
              <a:rPr altLang="en-GB" b="1" sz="3200" lang="en-US">
                <a:solidFill>
                  <a:srgbClr val="36363D"/>
                </a:solidFill>
              </a:rPr>
              <a:t>r</a:t>
            </a:r>
            <a:r>
              <a:rPr altLang="en-GB" b="1" sz="3200" lang="en-US">
                <a:solidFill>
                  <a:srgbClr val="36363D"/>
                </a:solidFill>
              </a:rPr>
              <a:t>a</a:t>
            </a:r>
            <a:r>
              <a:rPr altLang="en-GB" b="1" sz="3200" lang="en-US">
                <a:solidFill>
                  <a:srgbClr val="36363D"/>
                </a:solidFill>
              </a:rPr>
              <a:t>d</a:t>
            </a:r>
            <a:r>
              <a:rPr altLang="en-GB" b="1" sz="3200" lang="en-US">
                <a:solidFill>
                  <a:srgbClr val="36363D"/>
                </a:solidFill>
              </a:rPr>
              <a:t>e</a:t>
            </a:r>
            <a:r>
              <a:rPr altLang="en-GB" b="1" sz="3200" lang="en-US">
                <a:solidFill>
                  <a:srgbClr val="36363D"/>
                </a:solidFill>
              </a:rPr>
              <a:t>s</a:t>
            </a:r>
            <a:r>
              <a:rPr altLang="en-GB" b="1" sz="3200" lang="en-US">
                <a:solidFill>
                  <a:srgbClr val="36363D"/>
                </a:solidFill>
              </a:rPr>
              <a:t>h</a:t>
            </a:r>
            <a:r>
              <a:rPr altLang="en-GB" b="1" sz="3200" lang="en-US">
                <a:solidFill>
                  <a:srgbClr val="36363D"/>
                </a:solidFill>
              </a:rPr>
              <a:t> </a:t>
            </a:r>
            <a:r>
              <a:rPr altLang="en-GB" b="1" sz="3200" lang="en-US">
                <a:solidFill>
                  <a:srgbClr val="36363D"/>
                </a:solidFill>
              </a:rPr>
              <a:t>a</a:t>
            </a:r>
            <a:r>
              <a:rPr altLang="en-GB" b="1" sz="3200" lang="en-US">
                <a:solidFill>
                  <a:srgbClr val="36363D"/>
                </a:solidFill>
              </a:rPr>
              <a:t>n</a:t>
            </a:r>
            <a:r>
              <a:rPr altLang="en-GB" b="1" sz="3200" lang="en-US">
                <a:solidFill>
                  <a:srgbClr val="36363D"/>
                </a:solidFill>
              </a:rPr>
              <a:t>d</a:t>
            </a:r>
            <a:r>
              <a:rPr altLang="en-GB" b="1" sz="3200" lang="en-US">
                <a:solidFill>
                  <a:srgbClr val="36363D"/>
                </a:solidFill>
              </a:rPr>
              <a:t> </a:t>
            </a:r>
            <a:r>
              <a:rPr altLang="en-GB" b="1" sz="3200" lang="en-US">
                <a:solidFill>
                  <a:srgbClr val="36363D"/>
                </a:solidFill>
              </a:rPr>
              <a:t>T</a:t>
            </a:r>
            <a:r>
              <a:rPr altLang="en-GB" b="1" sz="3200" lang="en-US">
                <a:solidFill>
                  <a:srgbClr val="36363D"/>
                </a:solidFill>
              </a:rPr>
              <a:t>e</a:t>
            </a:r>
            <a:r>
              <a:rPr altLang="en-GB" b="1" sz="3200" lang="en-US">
                <a:solidFill>
                  <a:srgbClr val="36363D"/>
                </a:solidFill>
              </a:rPr>
              <a:t>l</a:t>
            </a:r>
            <a:r>
              <a:rPr altLang="en-GB" b="1" sz="3200" lang="en-US">
                <a:solidFill>
                  <a:srgbClr val="36363D"/>
                </a:solidFill>
              </a:rPr>
              <a:t>a</a:t>
            </a:r>
            <a:r>
              <a:rPr altLang="en-GB" b="1" sz="3200" lang="en-US">
                <a:solidFill>
                  <a:srgbClr val="36363D"/>
                </a:solidFill>
              </a:rPr>
              <a:t>n</a:t>
            </a:r>
            <a:r>
              <a:rPr altLang="en-GB" b="1" sz="3200" lang="en-US">
                <a:solidFill>
                  <a:srgbClr val="36363D"/>
                </a:solidFill>
              </a:rPr>
              <a:t>g</a:t>
            </a:r>
            <a:r>
              <a:rPr altLang="en-GB" b="1" sz="3200" lang="en-US">
                <a:solidFill>
                  <a:srgbClr val="36363D"/>
                </a:solidFill>
              </a:rPr>
              <a:t>a</a:t>
            </a:r>
            <a:r>
              <a:rPr altLang="en-GB" b="1" sz="3200" lang="en-US">
                <a:solidFill>
                  <a:srgbClr val="36363D"/>
                </a:solidFill>
              </a:rPr>
              <a:t>n</a:t>
            </a:r>
            <a:r>
              <a:rPr altLang="en-GB" b="1" sz="3200" lang="en-US">
                <a:solidFill>
                  <a:srgbClr val="36363D"/>
                </a:solidFill>
              </a:rPr>
              <a:t>a</a:t>
            </a:r>
            <a:endParaRPr altLang="zh-CN" b="1" sz="3200" lang="en-US">
              <a:solidFill>
                <a:srgbClr val="36363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w</a:t>
            </a:r>
            <a:r>
              <a:rPr altLang="en-GB" lang="en-US"/>
              <a:t>er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following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71429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j</a:t>
            </a:r>
            <a:r>
              <a:rPr altLang="en-GB" lang="en-US"/>
              <a:t>a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neighbouring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taka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u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Telangana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h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k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k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M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k</a:t>
            </a:r>
            <a:r>
              <a:rPr altLang="en-GB" lang="en-US"/>
              <a:t>.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2020-09-05T04:46:51Z</dcterms:modified>
</cp:coreProperties>
</file>