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>
                <a:solidFill>
                  <a:srgbClr val="02A5E3"/>
                </a:solidFill>
              </a:rPr>
              <a:t>C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i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t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,</a:t>
            </a:r>
            <a:r>
              <a:rPr altLang="en-GB" sz="3600" lang="en-US">
                <a:solidFill>
                  <a:srgbClr val="02A5E3"/>
                </a:solidFill>
              </a:rPr>
              <a:t>O</a:t>
            </a:r>
            <a:r>
              <a:rPr altLang="en-GB" sz="3600" lang="en-US">
                <a:solidFill>
                  <a:srgbClr val="02A5E3"/>
                </a:solidFill>
              </a:rPr>
              <a:t>c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n</a:t>
            </a:r>
            <a:r>
              <a:rPr altLang="en-GB" sz="3600" lang="en-US">
                <a:solidFill>
                  <a:srgbClr val="02A5E3"/>
                </a:solidFill>
              </a:rPr>
              <a:t>d</a:t>
            </a:r>
            <a:r>
              <a:rPr altLang="en-GB" sz="3600" lang="en-US">
                <a:solidFill>
                  <a:srgbClr val="02A5E3"/>
                </a:solidFill>
              </a:rPr>
              <a:t> 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r>
              <a:rPr altLang="en-GB" sz="3600" lang="en-US">
                <a:solidFill>
                  <a:srgbClr val="02A5E3"/>
                </a:solidFill>
              </a:rPr>
              <a:t>e</a:t>
            </a:r>
            <a:r>
              <a:rPr altLang="en-GB" sz="3600" lang="en-US">
                <a:solidFill>
                  <a:srgbClr val="02A5E3"/>
                </a:solidFill>
              </a:rPr>
              <a:t>a</a:t>
            </a:r>
            <a:r>
              <a:rPr altLang="en-GB" sz="3600" lang="en-US">
                <a:solidFill>
                  <a:srgbClr val="02A5E3"/>
                </a:solidFill>
              </a:rPr>
              <a:t>s</a:t>
            </a:r>
            <a:endParaRPr altLang="zh-CN" sz="3600" lang="en-US">
              <a:solidFill>
                <a:srgbClr val="02A5E3"/>
              </a:solidFill>
            </a:endParaRPr>
          </a:p>
          <a:p>
            <a:endParaRPr altLang="zh-CN" sz="3600" lang="en-US">
              <a:solidFill>
                <a:srgbClr val="02A5E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nents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6429" lnSpcReduction="20000"/>
          </a:bodyPr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h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r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h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s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v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2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p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r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s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s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l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d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h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r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o</a:t>
            </a:r>
            <a:r>
              <a:rPr altLang="en-GB" sz="3200" lang="en-US">
                <a:solidFill>
                  <a:srgbClr val="BF0000"/>
                </a:solidFill>
              </a:rPr>
              <a:t>n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i</a:t>
            </a:r>
            <a:r>
              <a:rPr altLang="en-GB" sz="3200" lang="en-US">
                <a:solidFill>
                  <a:srgbClr val="BF0000"/>
                </a:solidFill>
              </a:rPr>
              <a:t>s</a:t>
            </a:r>
            <a:r>
              <a:rPr altLang="en-GB" sz="3200" lang="en-US">
                <a:solidFill>
                  <a:srgbClr val="BF0000"/>
                </a:solidFill>
              </a:rPr>
              <a:t> </a:t>
            </a:r>
            <a:r>
              <a:rPr altLang="en-GB" sz="3200" lang="en-US">
                <a:solidFill>
                  <a:srgbClr val="BF0000"/>
                </a:solidFill>
              </a:rPr>
              <a:t>w</a:t>
            </a:r>
            <a:r>
              <a:rPr altLang="en-GB" sz="3200" lang="en-US">
                <a:solidFill>
                  <a:srgbClr val="BF0000"/>
                </a:solidFill>
              </a:rPr>
              <a:t>a</a:t>
            </a:r>
            <a:r>
              <a:rPr altLang="en-GB" sz="3200" lang="en-US">
                <a:solidFill>
                  <a:srgbClr val="BF0000"/>
                </a:solidFill>
              </a:rPr>
              <a:t>t</a:t>
            </a:r>
            <a:r>
              <a:rPr altLang="en-GB" sz="3200" lang="en-US">
                <a:solidFill>
                  <a:srgbClr val="BF0000"/>
                </a:solidFill>
              </a:rPr>
              <a:t>e</a:t>
            </a:r>
            <a:r>
              <a:rPr altLang="en-GB" sz="3200" lang="en-US">
                <a:solidFill>
                  <a:srgbClr val="BF0000"/>
                </a:solidFill>
              </a:rPr>
              <a:t>r</a:t>
            </a:r>
            <a:r>
              <a:rPr altLang="en-GB" sz="3200" lang="en-US">
                <a:solidFill>
                  <a:srgbClr val="BF0000"/>
                </a:solidFill>
              </a:rPr>
              <a:t>.</a:t>
            </a:r>
            <a:endParaRPr sz="3200"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covered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l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9</a:t>
            </a:r>
            <a:r>
              <a:rPr altLang="en-GB" lang="en-US"/>
              <a:t>%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Continents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7</a:t>
            </a:r>
            <a:r>
              <a:rPr altLang="en-GB" lang="en-US"/>
              <a:t> </a:t>
            </a:r>
            <a:r>
              <a:rPr altLang="en-GB" lang="en-US"/>
              <a:t>Continents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World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6</a:t>
            </a:r>
            <a:r>
              <a:rPr altLang="en-GB" lang="en-US"/>
              <a:t>.</a:t>
            </a:r>
            <a:r>
              <a:rPr altLang="en-GB" lang="en-US"/>
              <a:t>E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e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7</a:t>
            </a:r>
            <a:r>
              <a:rPr altLang="en-GB" lang="en-US"/>
              <a:t>.</a:t>
            </a:r>
            <a:r>
              <a:rPr altLang="en-GB" lang="en-US"/>
              <a:t>A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ica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en-GB" lang="en-US"/>
              <a:t>7</a:t>
            </a:r>
            <a:r>
              <a:rPr altLang="en-GB" lang="en-US"/>
              <a:t> </a:t>
            </a:r>
            <a:r>
              <a:rPr altLang="en-GB" lang="en-US"/>
              <a:t>Continents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>
          <a:xfrm>
            <a:off x="582410" y="1825625"/>
            <a:ext cx="8855133" cy="4626025"/>
          </a:xfrm>
        </p:spPr>
        <p:txBody>
          <a:bodyPr/>
          <a:p>
            <a:pPr indent="0" marL="0">
              <a:buNone/>
            </a:pPr>
            <a:r>
              <a:rPr altLang="en-GB" b="1" sz="3200" lang="en-US">
                <a:solidFill>
                  <a:srgbClr val="02A5E3"/>
                </a:solidFill>
              </a:rPr>
              <a:t>T</a:t>
            </a:r>
            <a:r>
              <a:rPr altLang="en-GB" b="1" sz="3200" lang="en-US">
                <a:solidFill>
                  <a:srgbClr val="02A5E3"/>
                </a:solidFill>
              </a:rPr>
              <a:t>h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r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c</a:t>
            </a:r>
            <a:r>
              <a:rPr altLang="en-GB" b="1" sz="3200" lang="en-US">
                <a:solidFill>
                  <a:srgbClr val="02A5E3"/>
                </a:solidFill>
              </a:rPr>
              <a:t>o</a:t>
            </a:r>
            <a:r>
              <a:rPr altLang="en-GB" b="1" sz="3200" lang="en-US">
                <a:solidFill>
                  <a:srgbClr val="02A5E3"/>
                </a:solidFill>
              </a:rPr>
              <a:t>v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r</a:t>
            </a:r>
            <a:r>
              <a:rPr altLang="en-GB" b="1" sz="3200" lang="en-US">
                <a:solidFill>
                  <a:srgbClr val="02A5E3"/>
                </a:solidFill>
              </a:rPr>
              <a:t>ed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b</a:t>
            </a:r>
            <a:r>
              <a:rPr altLang="en-GB" b="1" sz="3200" lang="en-US">
                <a:solidFill>
                  <a:srgbClr val="02A5E3"/>
                </a:solidFill>
              </a:rPr>
              <a:t>y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w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t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r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7</a:t>
            </a:r>
            <a:r>
              <a:rPr altLang="en-GB" b="1" sz="3200" lang="en-US">
                <a:solidFill>
                  <a:srgbClr val="02A5E3"/>
                </a:solidFill>
              </a:rPr>
              <a:t>1</a:t>
            </a:r>
            <a:r>
              <a:rPr altLang="en-GB" b="1" sz="3200" lang="en-US">
                <a:solidFill>
                  <a:srgbClr val="02A5E3"/>
                </a:solidFill>
              </a:rPr>
              <a:t>%</a:t>
            </a:r>
            <a:r>
              <a:rPr altLang="en-GB" b="1" sz="3200" lang="en-US">
                <a:solidFill>
                  <a:srgbClr val="02A5E3"/>
                </a:solidFill>
              </a:rPr>
              <a:t>o</a:t>
            </a:r>
            <a:r>
              <a:rPr altLang="en-GB" b="1" sz="3200" lang="en-US">
                <a:solidFill>
                  <a:srgbClr val="02A5E3"/>
                </a:solidFill>
              </a:rPr>
              <a:t>f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t</a:t>
            </a:r>
            <a:r>
              <a:rPr altLang="en-GB" b="1" sz="3200" lang="en-US">
                <a:solidFill>
                  <a:srgbClr val="02A5E3"/>
                </a:solidFill>
              </a:rPr>
              <a:t>h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r</a:t>
            </a:r>
            <a:r>
              <a:rPr altLang="en-GB" b="1" sz="3200" lang="en-US">
                <a:solidFill>
                  <a:srgbClr val="02A5E3"/>
                </a:solidFill>
              </a:rPr>
              <a:t>t</a:t>
            </a:r>
            <a:r>
              <a:rPr altLang="en-GB" b="1" sz="3200" lang="en-US">
                <a:solidFill>
                  <a:srgbClr val="02A5E3"/>
                </a:solidFill>
              </a:rPr>
              <a:t>h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i</a:t>
            </a:r>
            <a:r>
              <a:rPr altLang="en-GB" b="1" sz="3200" lang="en-US">
                <a:solidFill>
                  <a:srgbClr val="02A5E3"/>
                </a:solidFill>
              </a:rPr>
              <a:t>s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c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l</a:t>
            </a:r>
            <a:r>
              <a:rPr altLang="en-GB" b="1" sz="3200" lang="en-US">
                <a:solidFill>
                  <a:srgbClr val="02A5E3"/>
                </a:solidFill>
              </a:rPr>
              <a:t>l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d</a:t>
            </a:r>
            <a:r>
              <a:rPr altLang="en-GB" b="1" sz="3200" lang="en-US">
                <a:solidFill>
                  <a:srgbClr val="02A5E3"/>
                </a:solidFill>
              </a:rPr>
              <a:t> </a:t>
            </a:r>
            <a:r>
              <a:rPr altLang="en-GB" b="1" sz="3200" lang="en-US">
                <a:solidFill>
                  <a:srgbClr val="02A5E3"/>
                </a:solidFill>
              </a:rPr>
              <a:t>O</a:t>
            </a:r>
            <a:r>
              <a:rPr altLang="en-GB" b="1" sz="3200" lang="en-US">
                <a:solidFill>
                  <a:srgbClr val="02A5E3"/>
                </a:solidFill>
              </a:rPr>
              <a:t>c</a:t>
            </a:r>
            <a:r>
              <a:rPr altLang="en-GB" b="1" sz="3200" lang="en-US">
                <a:solidFill>
                  <a:srgbClr val="02A5E3"/>
                </a:solidFill>
              </a:rPr>
              <a:t>e</a:t>
            </a:r>
            <a:r>
              <a:rPr altLang="en-GB" b="1" sz="3200" lang="en-US">
                <a:solidFill>
                  <a:srgbClr val="02A5E3"/>
                </a:solidFill>
              </a:rPr>
              <a:t>a</a:t>
            </a:r>
            <a:r>
              <a:rPr altLang="en-GB" b="1" sz="3200" lang="en-US">
                <a:solidFill>
                  <a:srgbClr val="02A5E3"/>
                </a:solidFill>
              </a:rPr>
              <a:t>n</a:t>
            </a:r>
            <a:r>
              <a:rPr altLang="en-GB" b="1" sz="3200" lang="en-US">
                <a:solidFill>
                  <a:srgbClr val="02A5E3"/>
                </a:solidFill>
              </a:rPr>
              <a:t>s</a:t>
            </a:r>
            <a:r>
              <a:rPr altLang="en-GB" b="1" sz="3200" lang="en-US">
                <a:solidFill>
                  <a:srgbClr val="02A5E3"/>
                </a:solidFill>
              </a:rPr>
              <a:t>.</a:t>
            </a:r>
            <a:endParaRPr b="1" sz="3200"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World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Pacific</a:t>
            </a:r>
            <a:r>
              <a:rPr altLang="en-GB" lang="en-US"/>
              <a:t>Ocean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Ocean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dian</a:t>
            </a:r>
            <a:r>
              <a:rPr altLang="en-GB" lang="en-US"/>
              <a:t> </a:t>
            </a:r>
            <a:r>
              <a:rPr altLang="en-GB" lang="en-US"/>
              <a:t>Ocean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 </a:t>
            </a:r>
            <a:r>
              <a:rPr altLang="en-GB" lang="en-US"/>
              <a:t>Ocean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*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tic</a:t>
            </a:r>
            <a:r>
              <a:rPr altLang="en-GB" lang="en-US"/>
              <a:t> </a:t>
            </a:r>
            <a:r>
              <a:rPr altLang="en-GB" lang="en-US"/>
              <a:t>Ocean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2020-08-14T16:54:54Z</dcterms:modified>
</cp:coreProperties>
</file>