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en-GB" sz="3600" lang="en-US">
                <a:solidFill>
                  <a:srgbClr val="02A5E3"/>
                </a:solidFill>
              </a:rPr>
              <a:t>C</a:t>
            </a:r>
            <a:r>
              <a:rPr altLang="en-GB" sz="3600" lang="en-US">
                <a:solidFill>
                  <a:srgbClr val="02A5E3"/>
                </a:solidFill>
              </a:rPr>
              <a:t>o</a:t>
            </a:r>
            <a:r>
              <a:rPr altLang="en-GB" sz="3600" lang="en-US">
                <a:solidFill>
                  <a:srgbClr val="02A5E3"/>
                </a:solidFill>
              </a:rPr>
              <a:t>n</a:t>
            </a:r>
            <a:r>
              <a:rPr altLang="en-GB" sz="3600" lang="en-US">
                <a:solidFill>
                  <a:srgbClr val="02A5E3"/>
                </a:solidFill>
              </a:rPr>
              <a:t>t</a:t>
            </a:r>
            <a:r>
              <a:rPr altLang="en-GB" sz="3600" lang="en-US">
                <a:solidFill>
                  <a:srgbClr val="02A5E3"/>
                </a:solidFill>
              </a:rPr>
              <a:t>i</a:t>
            </a:r>
            <a:r>
              <a:rPr altLang="en-GB" sz="3600" lang="en-US">
                <a:solidFill>
                  <a:srgbClr val="02A5E3"/>
                </a:solidFill>
              </a:rPr>
              <a:t>n</a:t>
            </a:r>
            <a:r>
              <a:rPr altLang="en-GB" sz="3600" lang="en-US">
                <a:solidFill>
                  <a:srgbClr val="02A5E3"/>
                </a:solidFill>
              </a:rPr>
              <a:t>e</a:t>
            </a:r>
            <a:r>
              <a:rPr altLang="en-GB" sz="3600" lang="en-US">
                <a:solidFill>
                  <a:srgbClr val="02A5E3"/>
                </a:solidFill>
              </a:rPr>
              <a:t>n</a:t>
            </a:r>
            <a:r>
              <a:rPr altLang="en-GB" sz="3600" lang="en-US">
                <a:solidFill>
                  <a:srgbClr val="02A5E3"/>
                </a:solidFill>
              </a:rPr>
              <a:t>t</a:t>
            </a:r>
            <a:r>
              <a:rPr altLang="en-GB" sz="3600" lang="en-US">
                <a:solidFill>
                  <a:srgbClr val="02A5E3"/>
                </a:solidFill>
              </a:rPr>
              <a:t>s</a:t>
            </a:r>
            <a:r>
              <a:rPr altLang="en-GB" sz="3600" lang="en-US">
                <a:solidFill>
                  <a:srgbClr val="02A5E3"/>
                </a:solidFill>
              </a:rPr>
              <a:t>,</a:t>
            </a:r>
            <a:r>
              <a:rPr altLang="en-GB" sz="3600" lang="en-US">
                <a:solidFill>
                  <a:srgbClr val="02A5E3"/>
                </a:solidFill>
              </a:rPr>
              <a:t>O</a:t>
            </a:r>
            <a:r>
              <a:rPr altLang="en-GB" sz="3600" lang="en-US">
                <a:solidFill>
                  <a:srgbClr val="02A5E3"/>
                </a:solidFill>
              </a:rPr>
              <a:t>c</a:t>
            </a:r>
            <a:r>
              <a:rPr altLang="en-GB" sz="3600" lang="en-US">
                <a:solidFill>
                  <a:srgbClr val="02A5E3"/>
                </a:solidFill>
              </a:rPr>
              <a:t>e</a:t>
            </a:r>
            <a:r>
              <a:rPr altLang="en-GB" sz="3600" lang="en-US">
                <a:solidFill>
                  <a:srgbClr val="02A5E3"/>
                </a:solidFill>
              </a:rPr>
              <a:t>a</a:t>
            </a:r>
            <a:r>
              <a:rPr altLang="en-GB" sz="3600" lang="en-US">
                <a:solidFill>
                  <a:srgbClr val="02A5E3"/>
                </a:solidFill>
              </a:rPr>
              <a:t>n</a:t>
            </a:r>
            <a:r>
              <a:rPr altLang="en-GB" sz="3600" lang="en-US">
                <a:solidFill>
                  <a:srgbClr val="02A5E3"/>
                </a:solidFill>
              </a:rPr>
              <a:t>s</a:t>
            </a:r>
            <a:r>
              <a:rPr altLang="en-GB" sz="3600" lang="en-US">
                <a:solidFill>
                  <a:srgbClr val="02A5E3"/>
                </a:solidFill>
              </a:rPr>
              <a:t> </a:t>
            </a:r>
            <a:r>
              <a:rPr altLang="en-GB" sz="3600" lang="en-US">
                <a:solidFill>
                  <a:srgbClr val="02A5E3"/>
                </a:solidFill>
              </a:rPr>
              <a:t>a</a:t>
            </a:r>
            <a:r>
              <a:rPr altLang="en-GB" sz="3600" lang="en-US">
                <a:solidFill>
                  <a:srgbClr val="02A5E3"/>
                </a:solidFill>
              </a:rPr>
              <a:t>n</a:t>
            </a:r>
            <a:r>
              <a:rPr altLang="en-GB" sz="3600" lang="en-US">
                <a:solidFill>
                  <a:srgbClr val="02A5E3"/>
                </a:solidFill>
              </a:rPr>
              <a:t>d</a:t>
            </a:r>
            <a:r>
              <a:rPr altLang="en-GB" sz="3600" lang="en-US">
                <a:solidFill>
                  <a:srgbClr val="02A5E3"/>
                </a:solidFill>
              </a:rPr>
              <a:t> </a:t>
            </a:r>
            <a:r>
              <a:rPr altLang="en-GB" sz="3600" lang="en-US">
                <a:solidFill>
                  <a:srgbClr val="02A5E3"/>
                </a:solidFill>
              </a:rPr>
              <a:t>S</a:t>
            </a:r>
            <a:r>
              <a:rPr altLang="en-GB" sz="3600" lang="en-US">
                <a:solidFill>
                  <a:srgbClr val="02A5E3"/>
                </a:solidFill>
              </a:rPr>
              <a:t>e</a:t>
            </a:r>
            <a:r>
              <a:rPr altLang="en-GB" sz="3600" lang="en-US">
                <a:solidFill>
                  <a:srgbClr val="02A5E3"/>
                </a:solidFill>
              </a:rPr>
              <a:t>a</a:t>
            </a:r>
            <a:r>
              <a:rPr altLang="en-GB" sz="3600" lang="en-US">
                <a:solidFill>
                  <a:srgbClr val="02A5E3"/>
                </a:solidFill>
              </a:rPr>
              <a:t>s</a:t>
            </a:r>
            <a:endParaRPr altLang="zh-CN" sz="3600" lang="en-US">
              <a:solidFill>
                <a:srgbClr val="02A5E3"/>
              </a:solidFill>
            </a:endParaRPr>
          </a:p>
          <a:p>
            <a:endParaRPr altLang="zh-CN" sz="3600" lang="en-US">
              <a:solidFill>
                <a:srgbClr val="02A5E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altLang="en-GB" lang="en-US"/>
              <a:t>C</a:t>
            </a:r>
            <a:r>
              <a:rPr altLang="en-GB" lang="en-US"/>
              <a:t>o</a:t>
            </a:r>
            <a:r>
              <a:rPr altLang="en-GB" lang="en-US"/>
              <a:t>n</a:t>
            </a:r>
            <a:r>
              <a:rPr altLang="en-GB" lang="en-US"/>
              <a:t>t</a:t>
            </a:r>
            <a:r>
              <a:rPr altLang="en-GB" lang="en-US"/>
              <a:t>i</a:t>
            </a:r>
            <a:r>
              <a:rPr altLang="en-GB" lang="en-US"/>
              <a:t>nents</a:t>
            </a:r>
            <a:r>
              <a:rPr altLang="en-GB" lang="en-US"/>
              <a:t> </a:t>
            </a:r>
            <a:endParaRPr lang="en-GB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6429" lnSpcReduction="20000"/>
          </a:bodyPr>
          <a:p>
            <a:pPr indent="0" marL="0">
              <a:buNone/>
            </a:pP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sz="3200" lang="en-US">
                <a:solidFill>
                  <a:srgbClr val="BF0000"/>
                </a:solidFill>
              </a:rPr>
              <a:t>T</a:t>
            </a:r>
            <a:r>
              <a:rPr altLang="en-GB" sz="3200" lang="en-US">
                <a:solidFill>
                  <a:srgbClr val="BF0000"/>
                </a:solidFill>
              </a:rPr>
              <a:t>h</a:t>
            </a:r>
            <a:r>
              <a:rPr altLang="en-GB" sz="3200" lang="en-US">
                <a:solidFill>
                  <a:srgbClr val="BF0000"/>
                </a:solidFill>
              </a:rPr>
              <a:t>e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e</a:t>
            </a:r>
            <a:r>
              <a:rPr altLang="en-GB" sz="3200" lang="en-US">
                <a:solidFill>
                  <a:srgbClr val="BF0000"/>
                </a:solidFill>
              </a:rPr>
              <a:t>a</a:t>
            </a:r>
            <a:r>
              <a:rPr altLang="en-GB" sz="3200" lang="en-US">
                <a:solidFill>
                  <a:srgbClr val="BF0000"/>
                </a:solidFill>
              </a:rPr>
              <a:t>r</a:t>
            </a:r>
            <a:r>
              <a:rPr altLang="en-GB" sz="3200" lang="en-US">
                <a:solidFill>
                  <a:srgbClr val="BF0000"/>
                </a:solidFill>
              </a:rPr>
              <a:t>t</a:t>
            </a:r>
            <a:r>
              <a:rPr altLang="en-GB" sz="3200" lang="en-US">
                <a:solidFill>
                  <a:srgbClr val="BF0000"/>
                </a:solidFill>
              </a:rPr>
              <a:t>h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i</a:t>
            </a:r>
            <a:r>
              <a:rPr altLang="en-GB" sz="3200" lang="en-US">
                <a:solidFill>
                  <a:srgbClr val="BF0000"/>
                </a:solidFill>
              </a:rPr>
              <a:t>s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d</a:t>
            </a:r>
            <a:r>
              <a:rPr altLang="en-GB" sz="3200" lang="en-US">
                <a:solidFill>
                  <a:srgbClr val="BF0000"/>
                </a:solidFill>
              </a:rPr>
              <a:t>i</a:t>
            </a:r>
            <a:r>
              <a:rPr altLang="en-GB" sz="3200" lang="en-US">
                <a:solidFill>
                  <a:srgbClr val="BF0000"/>
                </a:solidFill>
              </a:rPr>
              <a:t>v</a:t>
            </a:r>
            <a:r>
              <a:rPr altLang="en-GB" sz="3200" lang="en-US">
                <a:solidFill>
                  <a:srgbClr val="BF0000"/>
                </a:solidFill>
              </a:rPr>
              <a:t>i</a:t>
            </a:r>
            <a:r>
              <a:rPr altLang="en-GB" sz="3200" lang="en-US">
                <a:solidFill>
                  <a:srgbClr val="BF0000"/>
                </a:solidFill>
              </a:rPr>
              <a:t>d</a:t>
            </a:r>
            <a:r>
              <a:rPr altLang="en-GB" sz="3200" lang="en-US">
                <a:solidFill>
                  <a:srgbClr val="BF0000"/>
                </a:solidFill>
              </a:rPr>
              <a:t>e</a:t>
            </a:r>
            <a:r>
              <a:rPr altLang="en-GB" sz="3200" lang="en-US">
                <a:solidFill>
                  <a:srgbClr val="BF0000"/>
                </a:solidFill>
              </a:rPr>
              <a:t>d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i</a:t>
            </a:r>
            <a:r>
              <a:rPr altLang="en-GB" sz="3200" lang="en-US">
                <a:solidFill>
                  <a:srgbClr val="BF0000"/>
                </a:solidFill>
              </a:rPr>
              <a:t>n</a:t>
            </a:r>
            <a:r>
              <a:rPr altLang="en-GB" sz="3200" lang="en-US">
                <a:solidFill>
                  <a:srgbClr val="BF0000"/>
                </a:solidFill>
              </a:rPr>
              <a:t>t</a:t>
            </a:r>
            <a:r>
              <a:rPr altLang="en-GB" sz="3200" lang="en-US">
                <a:solidFill>
                  <a:srgbClr val="BF0000"/>
                </a:solidFill>
              </a:rPr>
              <a:t>o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2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p</a:t>
            </a:r>
            <a:r>
              <a:rPr altLang="en-GB" sz="3200" lang="en-US">
                <a:solidFill>
                  <a:srgbClr val="BF0000"/>
                </a:solidFill>
              </a:rPr>
              <a:t>a</a:t>
            </a:r>
            <a:r>
              <a:rPr altLang="en-GB" sz="3200" lang="en-US">
                <a:solidFill>
                  <a:srgbClr val="BF0000"/>
                </a:solidFill>
              </a:rPr>
              <a:t>r</a:t>
            </a:r>
            <a:r>
              <a:rPr altLang="en-GB" sz="3200" lang="en-US">
                <a:solidFill>
                  <a:srgbClr val="BF0000"/>
                </a:solidFill>
              </a:rPr>
              <a:t>t</a:t>
            </a:r>
            <a:r>
              <a:rPr altLang="en-GB" sz="3200" lang="en-US">
                <a:solidFill>
                  <a:srgbClr val="BF0000"/>
                </a:solidFill>
              </a:rPr>
              <a:t>s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o</a:t>
            </a:r>
            <a:r>
              <a:rPr altLang="en-GB" sz="3200" lang="en-US">
                <a:solidFill>
                  <a:srgbClr val="BF0000"/>
                </a:solidFill>
              </a:rPr>
              <a:t>n</a:t>
            </a:r>
            <a:r>
              <a:rPr altLang="en-GB" sz="3200" lang="en-US">
                <a:solidFill>
                  <a:srgbClr val="BF0000"/>
                </a:solidFill>
              </a:rPr>
              <a:t>e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i</a:t>
            </a:r>
            <a:r>
              <a:rPr altLang="en-GB" sz="3200" lang="en-US">
                <a:solidFill>
                  <a:srgbClr val="BF0000"/>
                </a:solidFill>
              </a:rPr>
              <a:t>s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l</a:t>
            </a:r>
            <a:r>
              <a:rPr altLang="en-GB" sz="3200" lang="en-US">
                <a:solidFill>
                  <a:srgbClr val="BF0000"/>
                </a:solidFill>
              </a:rPr>
              <a:t>a</a:t>
            </a:r>
            <a:r>
              <a:rPr altLang="en-GB" sz="3200" lang="en-US">
                <a:solidFill>
                  <a:srgbClr val="BF0000"/>
                </a:solidFill>
              </a:rPr>
              <a:t>n</a:t>
            </a:r>
            <a:r>
              <a:rPr altLang="en-GB" sz="3200" lang="en-US">
                <a:solidFill>
                  <a:srgbClr val="BF0000"/>
                </a:solidFill>
              </a:rPr>
              <a:t>d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a</a:t>
            </a:r>
            <a:r>
              <a:rPr altLang="en-GB" sz="3200" lang="en-US">
                <a:solidFill>
                  <a:srgbClr val="BF0000"/>
                </a:solidFill>
              </a:rPr>
              <a:t>n</a:t>
            </a:r>
            <a:r>
              <a:rPr altLang="en-GB" sz="3200" lang="en-US">
                <a:solidFill>
                  <a:srgbClr val="BF0000"/>
                </a:solidFill>
              </a:rPr>
              <a:t>d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o</a:t>
            </a:r>
            <a:r>
              <a:rPr altLang="en-GB" sz="3200" lang="en-US">
                <a:solidFill>
                  <a:srgbClr val="BF0000"/>
                </a:solidFill>
              </a:rPr>
              <a:t>n</a:t>
            </a:r>
            <a:r>
              <a:rPr altLang="en-GB" sz="3200" lang="en-US">
                <a:solidFill>
                  <a:srgbClr val="BF0000"/>
                </a:solidFill>
              </a:rPr>
              <a:t>o</a:t>
            </a:r>
            <a:r>
              <a:rPr altLang="en-GB" sz="3200" lang="en-US">
                <a:solidFill>
                  <a:srgbClr val="BF0000"/>
                </a:solidFill>
              </a:rPr>
              <a:t>t</a:t>
            </a:r>
            <a:r>
              <a:rPr altLang="en-GB" sz="3200" lang="en-US">
                <a:solidFill>
                  <a:srgbClr val="BF0000"/>
                </a:solidFill>
              </a:rPr>
              <a:t>h</a:t>
            </a:r>
            <a:r>
              <a:rPr altLang="en-GB" sz="3200" lang="en-US">
                <a:solidFill>
                  <a:srgbClr val="BF0000"/>
                </a:solidFill>
              </a:rPr>
              <a:t>e</a:t>
            </a:r>
            <a:r>
              <a:rPr altLang="en-GB" sz="3200" lang="en-US">
                <a:solidFill>
                  <a:srgbClr val="BF0000"/>
                </a:solidFill>
              </a:rPr>
              <a:t>r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o</a:t>
            </a:r>
            <a:r>
              <a:rPr altLang="en-GB" sz="3200" lang="en-US">
                <a:solidFill>
                  <a:srgbClr val="BF0000"/>
                </a:solidFill>
              </a:rPr>
              <a:t>n</a:t>
            </a:r>
            <a:r>
              <a:rPr altLang="en-GB" sz="3200" lang="en-US">
                <a:solidFill>
                  <a:srgbClr val="BF0000"/>
                </a:solidFill>
              </a:rPr>
              <a:t>e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o</a:t>
            </a:r>
            <a:r>
              <a:rPr altLang="en-GB" sz="3200" lang="en-US">
                <a:solidFill>
                  <a:srgbClr val="BF0000"/>
                </a:solidFill>
              </a:rPr>
              <a:t>n</a:t>
            </a:r>
            <a:r>
              <a:rPr altLang="en-GB" sz="3200" lang="en-US">
                <a:solidFill>
                  <a:srgbClr val="BF0000"/>
                </a:solidFill>
              </a:rPr>
              <a:t>e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i</a:t>
            </a:r>
            <a:r>
              <a:rPr altLang="en-GB" sz="3200" lang="en-US">
                <a:solidFill>
                  <a:srgbClr val="BF0000"/>
                </a:solidFill>
              </a:rPr>
              <a:t>s</a:t>
            </a:r>
            <a:r>
              <a:rPr altLang="en-GB" sz="3200" lang="en-US">
                <a:solidFill>
                  <a:srgbClr val="BF0000"/>
                </a:solidFill>
              </a:rPr>
              <a:t> </a:t>
            </a:r>
            <a:r>
              <a:rPr altLang="en-GB" sz="3200" lang="en-US">
                <a:solidFill>
                  <a:srgbClr val="BF0000"/>
                </a:solidFill>
              </a:rPr>
              <a:t>w</a:t>
            </a:r>
            <a:r>
              <a:rPr altLang="en-GB" sz="3200" lang="en-US">
                <a:solidFill>
                  <a:srgbClr val="BF0000"/>
                </a:solidFill>
              </a:rPr>
              <a:t>a</a:t>
            </a:r>
            <a:r>
              <a:rPr altLang="en-GB" sz="3200" lang="en-US">
                <a:solidFill>
                  <a:srgbClr val="BF0000"/>
                </a:solidFill>
              </a:rPr>
              <a:t>t</a:t>
            </a:r>
            <a:r>
              <a:rPr altLang="en-GB" sz="3200" lang="en-US">
                <a:solidFill>
                  <a:srgbClr val="BF0000"/>
                </a:solidFill>
              </a:rPr>
              <a:t>e</a:t>
            </a:r>
            <a:r>
              <a:rPr altLang="en-GB" sz="3200" lang="en-US">
                <a:solidFill>
                  <a:srgbClr val="BF0000"/>
                </a:solidFill>
              </a:rPr>
              <a:t>r</a:t>
            </a:r>
            <a:r>
              <a:rPr altLang="en-GB" sz="3200" lang="en-US">
                <a:solidFill>
                  <a:srgbClr val="BF0000"/>
                </a:solidFill>
              </a:rPr>
              <a:t>.</a:t>
            </a:r>
            <a:endParaRPr sz="3200" lang="en-GB">
              <a:solidFill>
                <a:srgbClr val="BF0000"/>
              </a:solidFill>
            </a:endParaRPr>
          </a:p>
          <a:p>
            <a:pPr indent="0" marL="0">
              <a:buNone/>
            </a:pPr>
            <a:r>
              <a:rPr altLang="en-GB" lang="en-US"/>
              <a:t>1</a:t>
            </a:r>
            <a:r>
              <a:rPr altLang="en-GB" lang="en-US"/>
              <a:t>.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a</a:t>
            </a:r>
            <a:r>
              <a:rPr altLang="en-GB" lang="en-US"/>
              <a:t>r</a:t>
            </a:r>
            <a:r>
              <a:rPr altLang="en-GB" lang="en-US"/>
              <a:t>e</a:t>
            </a:r>
            <a:r>
              <a:rPr altLang="en-GB" lang="en-US"/>
              <a:t>a</a:t>
            </a:r>
            <a:r>
              <a:rPr altLang="en-GB" lang="en-US"/>
              <a:t> </a:t>
            </a:r>
            <a:r>
              <a:rPr altLang="en-GB" lang="en-US"/>
              <a:t>covered</a:t>
            </a:r>
            <a:r>
              <a:rPr altLang="en-GB" lang="en-US"/>
              <a:t> </a:t>
            </a:r>
            <a:r>
              <a:rPr altLang="en-GB" lang="en-US"/>
              <a:t>b</a:t>
            </a:r>
            <a:r>
              <a:rPr altLang="en-GB" lang="en-US"/>
              <a:t>y</a:t>
            </a:r>
            <a:r>
              <a:rPr altLang="en-GB" lang="en-US"/>
              <a:t> </a:t>
            </a:r>
            <a:r>
              <a:rPr altLang="en-GB" lang="en-US"/>
              <a:t>l</a:t>
            </a:r>
            <a:r>
              <a:rPr altLang="en-GB" lang="en-US"/>
              <a:t>a</a:t>
            </a:r>
            <a:r>
              <a:rPr altLang="en-GB" lang="en-US"/>
              <a:t>n</a:t>
            </a:r>
            <a:r>
              <a:rPr altLang="en-GB" lang="en-US"/>
              <a:t>d</a:t>
            </a:r>
            <a:r>
              <a:rPr altLang="en-GB" lang="en-US"/>
              <a:t> </a:t>
            </a:r>
            <a:r>
              <a:rPr altLang="en-GB" lang="en-US"/>
              <a:t>o</a:t>
            </a:r>
            <a:r>
              <a:rPr altLang="en-GB" lang="en-US"/>
              <a:t>n</a:t>
            </a:r>
            <a:r>
              <a:rPr altLang="en-GB" lang="en-US"/>
              <a:t>l</a:t>
            </a:r>
            <a:r>
              <a:rPr altLang="en-GB" lang="en-US"/>
              <a:t>y</a:t>
            </a:r>
            <a:r>
              <a:rPr altLang="en-GB" lang="en-US"/>
              <a:t> </a:t>
            </a:r>
            <a:r>
              <a:rPr altLang="en-GB" lang="en-US"/>
              <a:t>2</a:t>
            </a:r>
            <a:r>
              <a:rPr altLang="en-GB" lang="en-US"/>
              <a:t>9</a:t>
            </a:r>
            <a:r>
              <a:rPr altLang="en-GB" lang="en-US"/>
              <a:t>%</a:t>
            </a:r>
            <a:r>
              <a:rPr altLang="en-GB" lang="en-US"/>
              <a:t> </a:t>
            </a:r>
            <a:r>
              <a:rPr altLang="en-GB" lang="en-US"/>
              <a:t>o</a:t>
            </a:r>
            <a:r>
              <a:rPr altLang="en-GB" lang="en-US"/>
              <a:t>f</a:t>
            </a:r>
            <a:r>
              <a:rPr altLang="en-GB" lang="en-US"/>
              <a:t> 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e</a:t>
            </a:r>
            <a:r>
              <a:rPr altLang="en-GB" lang="en-US"/>
              <a:t>a</a:t>
            </a:r>
            <a:r>
              <a:rPr altLang="en-GB" lang="en-US"/>
              <a:t>r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 </a:t>
            </a:r>
            <a:r>
              <a:rPr altLang="en-GB" lang="en-US"/>
              <a:t>i</a:t>
            </a:r>
            <a:r>
              <a:rPr altLang="en-GB" lang="en-US"/>
              <a:t>s</a:t>
            </a:r>
            <a:r>
              <a:rPr altLang="en-GB" lang="en-US"/>
              <a:t> </a:t>
            </a:r>
            <a:r>
              <a:rPr altLang="en-GB" lang="en-US"/>
              <a:t>c</a:t>
            </a:r>
            <a:r>
              <a:rPr altLang="en-GB" lang="en-US"/>
              <a:t>a</a:t>
            </a:r>
            <a:r>
              <a:rPr altLang="en-GB" lang="en-US"/>
              <a:t>l</a:t>
            </a:r>
            <a:r>
              <a:rPr altLang="en-GB" lang="en-US"/>
              <a:t>l</a:t>
            </a:r>
            <a:r>
              <a:rPr altLang="en-GB" lang="en-US"/>
              <a:t>e</a:t>
            </a:r>
            <a:r>
              <a:rPr altLang="en-GB" lang="en-US"/>
              <a:t>d</a:t>
            </a:r>
            <a:r>
              <a:rPr altLang="en-GB" lang="en-US"/>
              <a:t> </a:t>
            </a:r>
            <a:r>
              <a:rPr altLang="en-GB" lang="en-US"/>
              <a:t>Continents</a:t>
            </a:r>
            <a:r>
              <a:rPr altLang="en-GB" lang="en-US"/>
              <a:t>.</a:t>
            </a:r>
            <a:endParaRPr lang="en-GB"/>
          </a:p>
          <a:p>
            <a:pPr indent="0" marL="0">
              <a:buNone/>
            </a:pP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r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a</a:t>
            </a:r>
            <a:r>
              <a:rPr altLang="en-GB" lang="en-US"/>
              <a:t>r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7</a:t>
            </a:r>
            <a:r>
              <a:rPr altLang="en-GB" lang="en-US"/>
              <a:t> </a:t>
            </a:r>
            <a:r>
              <a:rPr altLang="en-GB" lang="en-US"/>
              <a:t>Continents</a:t>
            </a:r>
            <a:r>
              <a:rPr altLang="en-GB" lang="en-US"/>
              <a:t> </a:t>
            </a:r>
            <a:r>
              <a:rPr altLang="en-GB" lang="en-US"/>
              <a:t>i</a:t>
            </a:r>
            <a:r>
              <a:rPr altLang="en-GB" lang="en-US"/>
              <a:t>n</a:t>
            </a:r>
            <a:r>
              <a:rPr altLang="en-GB" lang="en-US"/>
              <a:t> 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World</a:t>
            </a:r>
            <a:r>
              <a:rPr altLang="en-GB" lang="en-US"/>
              <a:t>.</a:t>
            </a:r>
            <a:endParaRPr lang="en-GB"/>
          </a:p>
          <a:p>
            <a:pPr indent="0" marL="0">
              <a:buNone/>
            </a:pPr>
            <a:r>
              <a:rPr altLang="en-GB" lang="en-US"/>
              <a:t>1</a:t>
            </a:r>
            <a:r>
              <a:rPr altLang="en-GB" lang="en-US"/>
              <a:t>.</a:t>
            </a:r>
            <a:r>
              <a:rPr altLang="en-GB" lang="en-US"/>
              <a:t>A</a:t>
            </a:r>
            <a:r>
              <a:rPr altLang="en-GB" lang="en-US"/>
              <a:t>s</a:t>
            </a:r>
            <a:r>
              <a:rPr altLang="en-GB" lang="en-US"/>
              <a:t>i</a:t>
            </a:r>
            <a:r>
              <a:rPr altLang="en-GB" lang="en-US"/>
              <a:t>a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5</a:t>
            </a:r>
            <a:r>
              <a:rPr altLang="en-GB" lang="en-US"/>
              <a:t>.</a:t>
            </a:r>
            <a:r>
              <a:rPr altLang="en-GB" lang="en-US"/>
              <a:t>A</a:t>
            </a:r>
            <a:r>
              <a:rPr altLang="en-GB" lang="en-US"/>
              <a:t>n</a:t>
            </a:r>
            <a:r>
              <a:rPr altLang="en-GB" lang="en-US"/>
              <a:t>t</a:t>
            </a:r>
            <a:r>
              <a:rPr altLang="en-GB" lang="en-US"/>
              <a:t>a</a:t>
            </a:r>
            <a:r>
              <a:rPr altLang="en-GB" lang="en-US"/>
              <a:t>r</a:t>
            </a:r>
            <a:r>
              <a:rPr altLang="en-GB" lang="en-US"/>
              <a:t>c</a:t>
            </a:r>
            <a:r>
              <a:rPr altLang="en-GB" lang="en-US"/>
              <a:t>t</a:t>
            </a:r>
            <a:r>
              <a:rPr altLang="en-GB" lang="en-US"/>
              <a:t>i</a:t>
            </a:r>
            <a:r>
              <a:rPr altLang="en-GB" lang="en-US"/>
              <a:t>c</a:t>
            </a:r>
            <a:r>
              <a:rPr altLang="en-GB" lang="en-US"/>
              <a:t>a</a:t>
            </a:r>
            <a:endParaRPr lang="en-GB"/>
          </a:p>
          <a:p>
            <a:pPr indent="0" marL="0">
              <a:buNone/>
            </a:pPr>
            <a:r>
              <a:rPr altLang="en-GB" lang="en-US"/>
              <a:t>2</a:t>
            </a:r>
            <a:r>
              <a:rPr altLang="en-GB" lang="en-US"/>
              <a:t>.</a:t>
            </a:r>
            <a:r>
              <a:rPr altLang="en-GB" lang="en-US"/>
              <a:t>A</a:t>
            </a:r>
            <a:r>
              <a:rPr altLang="en-GB" lang="en-US"/>
              <a:t>f</a:t>
            </a:r>
            <a:r>
              <a:rPr altLang="en-GB" lang="en-US"/>
              <a:t>r</a:t>
            </a:r>
            <a:r>
              <a:rPr altLang="en-GB" lang="en-US"/>
              <a:t>i</a:t>
            </a:r>
            <a:r>
              <a:rPr altLang="en-GB" lang="en-US"/>
              <a:t>c</a:t>
            </a:r>
            <a:r>
              <a:rPr altLang="en-GB" lang="en-US"/>
              <a:t>a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6</a:t>
            </a:r>
            <a:r>
              <a:rPr altLang="en-GB" lang="en-US"/>
              <a:t>.</a:t>
            </a:r>
            <a:r>
              <a:rPr altLang="en-GB" lang="en-US"/>
              <a:t>E</a:t>
            </a:r>
            <a:r>
              <a:rPr altLang="en-GB" lang="en-US"/>
              <a:t>u</a:t>
            </a:r>
            <a:r>
              <a:rPr altLang="en-GB" lang="en-US"/>
              <a:t>r</a:t>
            </a:r>
            <a:r>
              <a:rPr altLang="en-GB" lang="en-US"/>
              <a:t>o</a:t>
            </a:r>
            <a:r>
              <a:rPr altLang="en-GB" lang="en-US"/>
              <a:t>p</a:t>
            </a:r>
            <a:r>
              <a:rPr altLang="en-GB" lang="en-US"/>
              <a:t>e</a:t>
            </a:r>
            <a:endParaRPr lang="en-GB"/>
          </a:p>
          <a:p>
            <a:pPr indent="0" marL="0">
              <a:buNone/>
            </a:pPr>
            <a:r>
              <a:rPr altLang="en-GB" lang="en-US"/>
              <a:t>3</a:t>
            </a:r>
            <a:r>
              <a:rPr altLang="en-GB" lang="en-US"/>
              <a:t>.</a:t>
            </a:r>
            <a:r>
              <a:rPr altLang="en-GB" lang="en-US"/>
              <a:t>N</a:t>
            </a:r>
            <a:r>
              <a:rPr altLang="en-GB" lang="en-US"/>
              <a:t>o</a:t>
            </a:r>
            <a:r>
              <a:rPr altLang="en-GB" lang="en-US"/>
              <a:t>r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 </a:t>
            </a:r>
            <a:r>
              <a:rPr altLang="en-GB" lang="en-US"/>
              <a:t>A</a:t>
            </a:r>
            <a:r>
              <a:rPr altLang="en-GB" lang="en-US"/>
              <a:t>m</a:t>
            </a:r>
            <a:r>
              <a:rPr altLang="en-GB" lang="en-US"/>
              <a:t>e</a:t>
            </a:r>
            <a:r>
              <a:rPr altLang="en-GB" lang="en-US"/>
              <a:t>r</a:t>
            </a:r>
            <a:r>
              <a:rPr altLang="en-GB" lang="en-US"/>
              <a:t>i</a:t>
            </a:r>
            <a:r>
              <a:rPr altLang="en-GB" lang="en-US"/>
              <a:t>c</a:t>
            </a:r>
            <a:r>
              <a:rPr altLang="en-GB" lang="en-US"/>
              <a:t>a</a:t>
            </a:r>
            <a:r>
              <a:rPr altLang="en-GB" lang="en-US"/>
              <a:t> </a:t>
            </a:r>
            <a:r>
              <a:rPr altLang="en-GB" lang="en-US"/>
              <a:t> </a:t>
            </a:r>
            <a:r>
              <a:rPr altLang="en-GB" lang="en-US"/>
              <a:t>7</a:t>
            </a:r>
            <a:r>
              <a:rPr altLang="en-GB" lang="en-US"/>
              <a:t>.</a:t>
            </a:r>
            <a:r>
              <a:rPr altLang="en-GB" lang="en-US"/>
              <a:t>A</a:t>
            </a:r>
            <a:r>
              <a:rPr altLang="en-GB" lang="en-US"/>
              <a:t>u</a:t>
            </a:r>
            <a:r>
              <a:rPr altLang="en-GB" lang="en-US"/>
              <a:t>s</a:t>
            </a:r>
            <a:r>
              <a:rPr altLang="en-GB" lang="en-US"/>
              <a:t>t</a:t>
            </a:r>
            <a:r>
              <a:rPr altLang="en-GB" lang="en-US"/>
              <a:t>r</a:t>
            </a:r>
            <a:r>
              <a:rPr altLang="en-GB" lang="en-US"/>
              <a:t>a</a:t>
            </a:r>
            <a:r>
              <a:rPr altLang="en-GB" lang="en-US"/>
              <a:t>l</a:t>
            </a:r>
            <a:r>
              <a:rPr altLang="en-GB" lang="en-US"/>
              <a:t>i</a:t>
            </a:r>
            <a:r>
              <a:rPr altLang="en-GB" lang="en-US"/>
              <a:t>a</a:t>
            </a:r>
            <a:endParaRPr lang="en-GB"/>
          </a:p>
          <a:p>
            <a:pPr indent="0" marL="0">
              <a:buNone/>
            </a:pPr>
            <a:r>
              <a:rPr altLang="en-GB" lang="en-US"/>
              <a:t>4</a:t>
            </a:r>
            <a:r>
              <a:rPr altLang="en-GB" lang="en-US"/>
              <a:t>.</a:t>
            </a:r>
            <a:r>
              <a:rPr altLang="en-GB" lang="en-US"/>
              <a:t>S</a:t>
            </a:r>
            <a:r>
              <a:rPr altLang="en-GB" lang="en-US"/>
              <a:t>o</a:t>
            </a:r>
            <a:r>
              <a:rPr altLang="en-GB" lang="en-US"/>
              <a:t>u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 </a:t>
            </a:r>
            <a:r>
              <a:rPr altLang="en-GB" lang="en-US"/>
              <a:t>A</a:t>
            </a:r>
            <a:r>
              <a:rPr altLang="en-GB" lang="en-US"/>
              <a:t>m</a:t>
            </a:r>
            <a:r>
              <a:rPr altLang="en-GB" lang="en-US"/>
              <a:t>e</a:t>
            </a:r>
            <a:r>
              <a:rPr altLang="en-GB" lang="en-US"/>
              <a:t>r</a:t>
            </a:r>
            <a:r>
              <a:rPr altLang="en-GB" lang="en-US"/>
              <a:t>ica</a:t>
            </a:r>
            <a:r>
              <a:rPr altLang="en-GB" lang="en-US"/>
              <a:t> </a:t>
            </a:r>
            <a:endParaRPr lang="en-GB"/>
          </a:p>
          <a:p>
            <a:pPr indent="0" marL="0">
              <a:buNone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altLang="en-GB" lang="en-US"/>
              <a:t>7</a:t>
            </a:r>
            <a:r>
              <a:rPr altLang="en-GB" lang="en-US"/>
              <a:t> </a:t>
            </a:r>
            <a:r>
              <a:rPr altLang="en-GB" lang="en-US"/>
              <a:t>Continents</a:t>
            </a:r>
            <a:r>
              <a:rPr altLang="en-GB" lang="en-US"/>
              <a:t> </a:t>
            </a:r>
            <a:endParaRPr lang="en-GB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altLang="en-GB" lang="en-US"/>
              <a:t>O</a:t>
            </a:r>
            <a:r>
              <a:rPr altLang="en-GB" lang="en-US"/>
              <a:t>C</a:t>
            </a:r>
            <a:r>
              <a:rPr altLang="en-GB" lang="en-US"/>
              <a:t>E</a:t>
            </a:r>
            <a:r>
              <a:rPr altLang="en-GB" lang="en-US"/>
              <a:t>A</a:t>
            </a:r>
            <a:r>
              <a:rPr altLang="en-GB" lang="en-US"/>
              <a:t>N</a:t>
            </a:r>
            <a:r>
              <a:rPr altLang="en-GB" lang="en-US"/>
              <a:t>S</a:t>
            </a:r>
            <a:endParaRPr lang="en-GB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>
          <a:xfrm>
            <a:off x="582410" y="1825625"/>
            <a:ext cx="8855133" cy="4626025"/>
          </a:xfrm>
        </p:spPr>
        <p:txBody>
          <a:bodyPr/>
          <a:p>
            <a:pPr indent="0" marL="0">
              <a:buNone/>
            </a:pPr>
            <a:r>
              <a:rPr altLang="en-GB" b="1" sz="3200" lang="en-US">
                <a:solidFill>
                  <a:srgbClr val="02A5E3"/>
                </a:solidFill>
              </a:rPr>
              <a:t>T</a:t>
            </a:r>
            <a:r>
              <a:rPr altLang="en-GB" b="1" sz="3200" lang="en-US">
                <a:solidFill>
                  <a:srgbClr val="02A5E3"/>
                </a:solidFill>
              </a:rPr>
              <a:t>h</a:t>
            </a:r>
            <a:r>
              <a:rPr altLang="en-GB" b="1" sz="3200" lang="en-US">
                <a:solidFill>
                  <a:srgbClr val="02A5E3"/>
                </a:solidFill>
              </a:rPr>
              <a:t>e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a</a:t>
            </a:r>
            <a:r>
              <a:rPr altLang="en-GB" b="1" sz="3200" lang="en-US">
                <a:solidFill>
                  <a:srgbClr val="02A5E3"/>
                </a:solidFill>
              </a:rPr>
              <a:t>r</a:t>
            </a:r>
            <a:r>
              <a:rPr altLang="en-GB" b="1" sz="3200" lang="en-US">
                <a:solidFill>
                  <a:srgbClr val="02A5E3"/>
                </a:solidFill>
              </a:rPr>
              <a:t>e</a:t>
            </a:r>
            <a:r>
              <a:rPr altLang="en-GB" b="1" sz="3200" lang="en-US">
                <a:solidFill>
                  <a:srgbClr val="02A5E3"/>
                </a:solidFill>
              </a:rPr>
              <a:t>a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c</a:t>
            </a:r>
            <a:r>
              <a:rPr altLang="en-GB" b="1" sz="3200" lang="en-US">
                <a:solidFill>
                  <a:srgbClr val="02A5E3"/>
                </a:solidFill>
              </a:rPr>
              <a:t>o</a:t>
            </a:r>
            <a:r>
              <a:rPr altLang="en-GB" b="1" sz="3200" lang="en-US">
                <a:solidFill>
                  <a:srgbClr val="02A5E3"/>
                </a:solidFill>
              </a:rPr>
              <a:t>v</a:t>
            </a:r>
            <a:r>
              <a:rPr altLang="en-GB" b="1" sz="3200" lang="en-US">
                <a:solidFill>
                  <a:srgbClr val="02A5E3"/>
                </a:solidFill>
              </a:rPr>
              <a:t>e</a:t>
            </a:r>
            <a:r>
              <a:rPr altLang="en-GB" b="1" sz="3200" lang="en-US">
                <a:solidFill>
                  <a:srgbClr val="02A5E3"/>
                </a:solidFill>
              </a:rPr>
              <a:t>r</a:t>
            </a:r>
            <a:r>
              <a:rPr altLang="en-GB" b="1" sz="3200" lang="en-US">
                <a:solidFill>
                  <a:srgbClr val="02A5E3"/>
                </a:solidFill>
              </a:rPr>
              <a:t>ed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b</a:t>
            </a:r>
            <a:r>
              <a:rPr altLang="en-GB" b="1" sz="3200" lang="en-US">
                <a:solidFill>
                  <a:srgbClr val="02A5E3"/>
                </a:solidFill>
              </a:rPr>
              <a:t>y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w</a:t>
            </a:r>
            <a:r>
              <a:rPr altLang="en-GB" b="1" sz="3200" lang="en-US">
                <a:solidFill>
                  <a:srgbClr val="02A5E3"/>
                </a:solidFill>
              </a:rPr>
              <a:t>a</a:t>
            </a:r>
            <a:r>
              <a:rPr altLang="en-GB" b="1" sz="3200" lang="en-US">
                <a:solidFill>
                  <a:srgbClr val="02A5E3"/>
                </a:solidFill>
              </a:rPr>
              <a:t>t</a:t>
            </a:r>
            <a:r>
              <a:rPr altLang="en-GB" b="1" sz="3200" lang="en-US">
                <a:solidFill>
                  <a:srgbClr val="02A5E3"/>
                </a:solidFill>
              </a:rPr>
              <a:t>e</a:t>
            </a:r>
            <a:r>
              <a:rPr altLang="en-GB" b="1" sz="3200" lang="en-US">
                <a:solidFill>
                  <a:srgbClr val="02A5E3"/>
                </a:solidFill>
              </a:rPr>
              <a:t>r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7</a:t>
            </a:r>
            <a:r>
              <a:rPr altLang="en-GB" b="1" sz="3200" lang="en-US">
                <a:solidFill>
                  <a:srgbClr val="02A5E3"/>
                </a:solidFill>
              </a:rPr>
              <a:t>1</a:t>
            </a:r>
            <a:r>
              <a:rPr altLang="en-GB" b="1" sz="3200" lang="en-US">
                <a:solidFill>
                  <a:srgbClr val="02A5E3"/>
                </a:solidFill>
              </a:rPr>
              <a:t>%</a:t>
            </a:r>
            <a:r>
              <a:rPr altLang="en-GB" b="1" sz="3200" lang="en-US">
                <a:solidFill>
                  <a:srgbClr val="02A5E3"/>
                </a:solidFill>
              </a:rPr>
              <a:t>o</a:t>
            </a:r>
            <a:r>
              <a:rPr altLang="en-GB" b="1" sz="3200" lang="en-US">
                <a:solidFill>
                  <a:srgbClr val="02A5E3"/>
                </a:solidFill>
              </a:rPr>
              <a:t>f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t</a:t>
            </a:r>
            <a:r>
              <a:rPr altLang="en-GB" b="1" sz="3200" lang="en-US">
                <a:solidFill>
                  <a:srgbClr val="02A5E3"/>
                </a:solidFill>
              </a:rPr>
              <a:t>h</a:t>
            </a:r>
            <a:r>
              <a:rPr altLang="en-GB" b="1" sz="3200" lang="en-US">
                <a:solidFill>
                  <a:srgbClr val="02A5E3"/>
                </a:solidFill>
              </a:rPr>
              <a:t>e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e</a:t>
            </a:r>
            <a:r>
              <a:rPr altLang="en-GB" b="1" sz="3200" lang="en-US">
                <a:solidFill>
                  <a:srgbClr val="02A5E3"/>
                </a:solidFill>
              </a:rPr>
              <a:t>a</a:t>
            </a:r>
            <a:r>
              <a:rPr altLang="en-GB" b="1" sz="3200" lang="en-US">
                <a:solidFill>
                  <a:srgbClr val="02A5E3"/>
                </a:solidFill>
              </a:rPr>
              <a:t>r</a:t>
            </a:r>
            <a:r>
              <a:rPr altLang="en-GB" b="1" sz="3200" lang="en-US">
                <a:solidFill>
                  <a:srgbClr val="02A5E3"/>
                </a:solidFill>
              </a:rPr>
              <a:t>t</a:t>
            </a:r>
            <a:r>
              <a:rPr altLang="en-GB" b="1" sz="3200" lang="en-US">
                <a:solidFill>
                  <a:srgbClr val="02A5E3"/>
                </a:solidFill>
              </a:rPr>
              <a:t>h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i</a:t>
            </a:r>
            <a:r>
              <a:rPr altLang="en-GB" b="1" sz="3200" lang="en-US">
                <a:solidFill>
                  <a:srgbClr val="02A5E3"/>
                </a:solidFill>
              </a:rPr>
              <a:t>s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c</a:t>
            </a:r>
            <a:r>
              <a:rPr altLang="en-GB" b="1" sz="3200" lang="en-US">
                <a:solidFill>
                  <a:srgbClr val="02A5E3"/>
                </a:solidFill>
              </a:rPr>
              <a:t>a</a:t>
            </a:r>
            <a:r>
              <a:rPr altLang="en-GB" b="1" sz="3200" lang="en-US">
                <a:solidFill>
                  <a:srgbClr val="02A5E3"/>
                </a:solidFill>
              </a:rPr>
              <a:t>l</a:t>
            </a:r>
            <a:r>
              <a:rPr altLang="en-GB" b="1" sz="3200" lang="en-US">
                <a:solidFill>
                  <a:srgbClr val="02A5E3"/>
                </a:solidFill>
              </a:rPr>
              <a:t>l</a:t>
            </a:r>
            <a:r>
              <a:rPr altLang="en-GB" b="1" sz="3200" lang="en-US">
                <a:solidFill>
                  <a:srgbClr val="02A5E3"/>
                </a:solidFill>
              </a:rPr>
              <a:t>e</a:t>
            </a:r>
            <a:r>
              <a:rPr altLang="en-GB" b="1" sz="3200" lang="en-US">
                <a:solidFill>
                  <a:srgbClr val="02A5E3"/>
                </a:solidFill>
              </a:rPr>
              <a:t>d</a:t>
            </a:r>
            <a:r>
              <a:rPr altLang="en-GB" b="1" sz="3200" lang="en-US">
                <a:solidFill>
                  <a:srgbClr val="02A5E3"/>
                </a:solidFill>
              </a:rPr>
              <a:t> </a:t>
            </a:r>
            <a:r>
              <a:rPr altLang="en-GB" b="1" sz="3200" lang="en-US">
                <a:solidFill>
                  <a:srgbClr val="02A5E3"/>
                </a:solidFill>
              </a:rPr>
              <a:t>O</a:t>
            </a:r>
            <a:r>
              <a:rPr altLang="en-GB" b="1" sz="3200" lang="en-US">
                <a:solidFill>
                  <a:srgbClr val="02A5E3"/>
                </a:solidFill>
              </a:rPr>
              <a:t>c</a:t>
            </a:r>
            <a:r>
              <a:rPr altLang="en-GB" b="1" sz="3200" lang="en-US">
                <a:solidFill>
                  <a:srgbClr val="02A5E3"/>
                </a:solidFill>
              </a:rPr>
              <a:t>e</a:t>
            </a:r>
            <a:r>
              <a:rPr altLang="en-GB" b="1" sz="3200" lang="en-US">
                <a:solidFill>
                  <a:srgbClr val="02A5E3"/>
                </a:solidFill>
              </a:rPr>
              <a:t>a</a:t>
            </a:r>
            <a:r>
              <a:rPr altLang="en-GB" b="1" sz="3200" lang="en-US">
                <a:solidFill>
                  <a:srgbClr val="02A5E3"/>
                </a:solidFill>
              </a:rPr>
              <a:t>n</a:t>
            </a:r>
            <a:r>
              <a:rPr altLang="en-GB" b="1" sz="3200" lang="en-US">
                <a:solidFill>
                  <a:srgbClr val="02A5E3"/>
                </a:solidFill>
              </a:rPr>
              <a:t>s</a:t>
            </a:r>
            <a:r>
              <a:rPr altLang="en-GB" b="1" sz="3200" lang="en-US">
                <a:solidFill>
                  <a:srgbClr val="02A5E3"/>
                </a:solidFill>
              </a:rPr>
              <a:t>.</a:t>
            </a:r>
            <a:endParaRPr b="1" sz="3200" lang="en-GB">
              <a:solidFill>
                <a:srgbClr val="02A5E3"/>
              </a:solidFill>
            </a:endParaRPr>
          </a:p>
          <a:p>
            <a:pPr indent="0" marL="0">
              <a:buNone/>
            </a:pPr>
            <a:r>
              <a:rPr altLang="en-GB" lang="en-US"/>
              <a:t>1</a:t>
            </a:r>
            <a:r>
              <a:rPr altLang="en-GB" lang="en-US"/>
              <a:t>.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r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a</a:t>
            </a:r>
            <a:r>
              <a:rPr altLang="en-GB" lang="en-US"/>
              <a:t>r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5</a:t>
            </a:r>
            <a:r>
              <a:rPr altLang="en-GB" lang="en-US"/>
              <a:t> </a:t>
            </a:r>
            <a:r>
              <a:rPr altLang="en-GB" lang="en-US"/>
              <a:t>O</a:t>
            </a:r>
            <a:r>
              <a:rPr altLang="en-GB" lang="en-US"/>
              <a:t>c</a:t>
            </a:r>
            <a:r>
              <a:rPr altLang="en-GB" lang="en-US"/>
              <a:t>e</a:t>
            </a:r>
            <a:r>
              <a:rPr altLang="en-GB" lang="en-US"/>
              <a:t>a</a:t>
            </a:r>
            <a:r>
              <a:rPr altLang="en-GB" lang="en-US"/>
              <a:t>n</a:t>
            </a:r>
            <a:r>
              <a:rPr altLang="en-GB" lang="en-US"/>
              <a:t>s</a:t>
            </a:r>
            <a:r>
              <a:rPr altLang="en-GB" lang="en-US"/>
              <a:t> </a:t>
            </a:r>
            <a:r>
              <a:rPr altLang="en-GB" lang="en-US"/>
              <a:t>i</a:t>
            </a:r>
            <a:r>
              <a:rPr altLang="en-GB" lang="en-US"/>
              <a:t>n</a:t>
            </a:r>
            <a:r>
              <a:rPr altLang="en-GB" lang="en-US"/>
              <a:t> 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World</a:t>
            </a:r>
            <a:r>
              <a:rPr altLang="en-GB" lang="en-US"/>
              <a:t>. </a:t>
            </a:r>
            <a:endParaRPr lang="en-GB"/>
          </a:p>
          <a:p>
            <a:pPr indent="0" marL="0">
              <a:buNone/>
            </a:pPr>
            <a:r>
              <a:rPr altLang="en-GB" lang="en-US"/>
              <a:t>*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Pacific</a:t>
            </a:r>
            <a:r>
              <a:rPr altLang="en-GB" lang="en-US"/>
              <a:t>Ocean</a:t>
            </a:r>
            <a:r>
              <a:rPr altLang="en-GB" lang="en-US"/>
              <a:t> </a:t>
            </a:r>
            <a:endParaRPr lang="en-GB"/>
          </a:p>
          <a:p>
            <a:pPr indent="0" marL="0">
              <a:buNone/>
            </a:pPr>
            <a:r>
              <a:rPr altLang="en-GB" lang="en-US"/>
              <a:t>*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A</a:t>
            </a:r>
            <a:r>
              <a:rPr altLang="en-GB" lang="en-US"/>
              <a:t>t</a:t>
            </a:r>
            <a:r>
              <a:rPr altLang="en-GB" lang="en-US"/>
              <a:t>l</a:t>
            </a:r>
            <a:r>
              <a:rPr altLang="en-GB" lang="en-US"/>
              <a:t>a</a:t>
            </a:r>
            <a:r>
              <a:rPr altLang="en-GB" lang="en-US"/>
              <a:t>n</a:t>
            </a:r>
            <a:r>
              <a:rPr altLang="en-GB" lang="en-US"/>
              <a:t>t</a:t>
            </a:r>
            <a:r>
              <a:rPr altLang="en-GB" lang="en-US"/>
              <a:t>i</a:t>
            </a:r>
            <a:r>
              <a:rPr altLang="en-GB" lang="en-US"/>
              <a:t>c</a:t>
            </a:r>
            <a:r>
              <a:rPr altLang="en-GB" lang="en-US"/>
              <a:t> </a:t>
            </a:r>
            <a:r>
              <a:rPr altLang="en-GB" lang="en-US"/>
              <a:t>Ocean</a:t>
            </a:r>
            <a:endParaRPr lang="en-GB"/>
          </a:p>
          <a:p>
            <a:pPr indent="0" marL="0">
              <a:buNone/>
            </a:pPr>
            <a:r>
              <a:rPr altLang="en-GB" lang="en-US"/>
              <a:t>*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I</a:t>
            </a:r>
            <a:r>
              <a:rPr altLang="en-GB" lang="en-US"/>
              <a:t>n</a:t>
            </a:r>
            <a:r>
              <a:rPr altLang="en-GB" lang="en-US"/>
              <a:t>dian</a:t>
            </a:r>
            <a:r>
              <a:rPr altLang="en-GB" lang="en-US"/>
              <a:t> </a:t>
            </a:r>
            <a:r>
              <a:rPr altLang="en-GB" lang="en-US"/>
              <a:t>Ocean</a:t>
            </a:r>
            <a:r>
              <a:rPr altLang="en-GB" lang="en-US"/>
              <a:t> </a:t>
            </a:r>
            <a:endParaRPr lang="en-GB"/>
          </a:p>
          <a:p>
            <a:pPr indent="0" marL="0">
              <a:buNone/>
            </a:pPr>
            <a:r>
              <a:rPr altLang="en-GB" lang="en-US"/>
              <a:t>*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A</a:t>
            </a:r>
            <a:r>
              <a:rPr altLang="en-GB" lang="en-US"/>
              <a:t>r</a:t>
            </a:r>
            <a:r>
              <a:rPr altLang="en-GB" lang="en-US"/>
              <a:t>c</a:t>
            </a:r>
            <a:r>
              <a:rPr altLang="en-GB" lang="en-US"/>
              <a:t>t</a:t>
            </a:r>
            <a:r>
              <a:rPr altLang="en-GB" lang="en-US"/>
              <a:t>i</a:t>
            </a:r>
            <a:r>
              <a:rPr altLang="en-GB" lang="en-US"/>
              <a:t>c</a:t>
            </a:r>
            <a:r>
              <a:rPr altLang="en-GB" lang="en-US"/>
              <a:t> </a:t>
            </a:r>
            <a:r>
              <a:rPr altLang="en-GB" lang="en-US"/>
              <a:t>Ocean</a:t>
            </a:r>
            <a:r>
              <a:rPr altLang="en-GB" lang="en-US"/>
              <a:t> </a:t>
            </a:r>
            <a:endParaRPr lang="en-GB"/>
          </a:p>
          <a:p>
            <a:pPr indent="0" marL="0">
              <a:buNone/>
            </a:pPr>
            <a:r>
              <a:rPr altLang="en-GB" lang="en-US"/>
              <a:t>*</a:t>
            </a:r>
            <a:r>
              <a:rPr altLang="en-GB" lang="en-US"/>
              <a:t>T</a:t>
            </a:r>
            <a:r>
              <a:rPr altLang="en-GB" lang="en-US"/>
              <a:t>h</a:t>
            </a:r>
            <a:r>
              <a:rPr altLang="en-GB" lang="en-US"/>
              <a:t>e</a:t>
            </a:r>
            <a:r>
              <a:rPr altLang="en-GB" lang="en-US"/>
              <a:t> </a:t>
            </a:r>
            <a:r>
              <a:rPr altLang="en-GB" lang="en-US"/>
              <a:t>A</a:t>
            </a:r>
            <a:r>
              <a:rPr altLang="en-GB" lang="en-US"/>
              <a:t>n</a:t>
            </a:r>
            <a:r>
              <a:rPr altLang="en-GB" lang="en-US"/>
              <a:t>t</a:t>
            </a:r>
            <a:r>
              <a:rPr altLang="en-GB" lang="en-US"/>
              <a:t>a</a:t>
            </a:r>
            <a:r>
              <a:rPr altLang="en-GB" lang="en-US"/>
              <a:t>r</a:t>
            </a:r>
            <a:r>
              <a:rPr altLang="en-GB" lang="en-US"/>
              <a:t>c</a:t>
            </a:r>
            <a:r>
              <a:rPr altLang="en-GB" lang="en-US"/>
              <a:t>tic</a:t>
            </a:r>
            <a:r>
              <a:rPr altLang="en-GB" lang="en-US"/>
              <a:t> </a:t>
            </a:r>
            <a:r>
              <a:rPr altLang="en-GB" lang="en-US"/>
              <a:t>Ocean</a:t>
            </a:r>
            <a:r>
              <a:rPr altLang="en-GB" lang="en-US"/>
              <a:t> 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altLang="en-GB" lang="en-US"/>
              <a:t>O</a:t>
            </a:r>
            <a:r>
              <a:rPr altLang="en-GB" lang="en-US"/>
              <a:t>c</a:t>
            </a:r>
            <a:r>
              <a:rPr altLang="en-GB" lang="en-US"/>
              <a:t>e</a:t>
            </a:r>
            <a:r>
              <a:rPr altLang="en-GB" lang="en-US"/>
              <a:t>a</a:t>
            </a:r>
            <a:r>
              <a:rPr altLang="en-GB" lang="en-US"/>
              <a:t>n</a:t>
            </a:r>
            <a:r>
              <a:rPr altLang="en-GB" lang="en-US"/>
              <a:t>s</a:t>
            </a:r>
            <a:endParaRPr lang="en-GB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SM-J210F</dc:creator>
  <dcterms:created xsi:type="dcterms:W3CDTF">2015-05-11T22:30:45Z</dcterms:created>
  <dcterms:modified xsi:type="dcterms:W3CDTF">2020-08-14T16:54:54Z</dcterms:modified>
</cp:coreProperties>
</file>