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9" r:id="rId4"/>
    <p:sldId id="260" r:id="rId5"/>
    <p:sldId id="261" r:id="rId6"/>
    <p:sldId id="262" r:id="rId7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tableStyles" Target="tableStyles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en-GB" lang="en-US">
                <a:solidFill>
                  <a:srgbClr val="800000"/>
                </a:solidFill>
              </a:rPr>
              <a:t>0</a:t>
            </a:r>
            <a:r>
              <a:rPr altLang="en-GB" lang="en-US">
                <a:solidFill>
                  <a:srgbClr val="800000"/>
                </a:solidFill>
              </a:rPr>
              <a:t>5</a:t>
            </a:r>
            <a:r>
              <a:rPr altLang="en-GB" lang="en-US">
                <a:solidFill>
                  <a:srgbClr val="800000"/>
                </a:solidFill>
              </a:rPr>
              <a:t>/</a:t>
            </a:r>
            <a:r>
              <a:rPr altLang="en-GB" lang="en-US">
                <a:solidFill>
                  <a:srgbClr val="800000"/>
                </a:solidFill>
              </a:rPr>
              <a:t>0</a:t>
            </a:r>
            <a:r>
              <a:rPr altLang="en-GB" lang="en-US">
                <a:solidFill>
                  <a:srgbClr val="800000"/>
                </a:solidFill>
              </a:rPr>
              <a:t>2</a:t>
            </a:r>
            <a:r>
              <a:rPr altLang="en-GB" lang="en-US">
                <a:solidFill>
                  <a:srgbClr val="800000"/>
                </a:solidFill>
              </a:rPr>
              <a:t>/</a:t>
            </a:r>
            <a:r>
              <a:rPr altLang="en-GB" lang="en-US">
                <a:solidFill>
                  <a:srgbClr val="800000"/>
                </a:solidFill>
              </a:rPr>
              <a:t>2</a:t>
            </a:r>
            <a:r>
              <a:rPr altLang="en-GB" lang="en-US">
                <a:solidFill>
                  <a:srgbClr val="800000"/>
                </a:solidFill>
              </a:rPr>
              <a:t>0</a:t>
            </a:r>
            <a:r>
              <a:rPr altLang="en-GB" lang="en-US">
                <a:solidFill>
                  <a:srgbClr val="800000"/>
                </a:solidFill>
              </a:rPr>
              <a:t>2</a:t>
            </a:r>
            <a:r>
              <a:rPr altLang="en-GB" lang="en-US">
                <a:solidFill>
                  <a:srgbClr val="800000"/>
                </a:solidFill>
              </a:rPr>
              <a:t>1</a:t>
            </a:r>
            <a:br>
              <a:rPr altLang="en-GB" lang="en-US">
                <a:solidFill>
                  <a:srgbClr val="800000"/>
                </a:solidFill>
              </a:rPr>
            </a:br>
            <a:r>
              <a:rPr altLang="en-GB" lang="en-US">
                <a:solidFill>
                  <a:srgbClr val="800000"/>
                </a:solidFill>
              </a:rPr>
              <a:t>4</a:t>
            </a:r>
            <a:r>
              <a:rPr altLang="en-GB" lang="en-US">
                <a:solidFill>
                  <a:srgbClr val="800000"/>
                </a:solidFill>
              </a:rPr>
              <a:t>t</a:t>
            </a:r>
            <a:r>
              <a:rPr altLang="en-GB" lang="en-US">
                <a:solidFill>
                  <a:srgbClr val="800000"/>
                </a:solidFill>
              </a:rPr>
              <a:t>h</a:t>
            </a:r>
            <a:r>
              <a:rPr altLang="en-GB" lang="en-US">
                <a:solidFill>
                  <a:srgbClr val="800000"/>
                </a:solidFill>
              </a:rPr>
              <a:t> </a:t>
            </a:r>
            <a:r>
              <a:rPr altLang="en-GB" lang="en-US">
                <a:solidFill>
                  <a:srgbClr val="800000"/>
                </a:solidFill>
              </a:rPr>
              <a:t>A</a:t>
            </a:r>
            <a:r>
              <a:rPr altLang="en-GB" lang="en-US">
                <a:solidFill>
                  <a:srgbClr val="800000"/>
                </a:solidFill>
              </a:rPr>
              <a:t>B</a:t>
            </a:r>
            <a:r>
              <a:rPr altLang="en-GB" lang="en-US">
                <a:solidFill>
                  <a:srgbClr val="800000"/>
                </a:solidFill>
              </a:rPr>
              <a:t>C</a:t>
            </a:r>
            <a:br>
              <a:rPr altLang="en-GB" lang="en-US">
                <a:solidFill>
                  <a:srgbClr val="800000"/>
                </a:solidFill>
              </a:rPr>
            </a:br>
            <a:r>
              <a:rPr altLang="en-GB" lang="en-US">
                <a:solidFill>
                  <a:srgbClr val="800000"/>
                </a:solidFill>
              </a:rPr>
              <a:t>SOCIAL</a:t>
            </a:r>
            <a:r>
              <a:rPr altLang="en-GB" lang="en-US">
                <a:solidFill>
                  <a:srgbClr val="800000"/>
                </a:solidFill>
              </a:rPr>
              <a:t> </a:t>
            </a:r>
            <a:r>
              <a:rPr altLang="en-GB" lang="en-US">
                <a:solidFill>
                  <a:srgbClr val="800000"/>
                </a:solidFill>
              </a:rPr>
              <a:t>S</a:t>
            </a:r>
            <a:r>
              <a:rPr altLang="en-GB" lang="en-US">
                <a:solidFill>
                  <a:srgbClr val="800000"/>
                </a:solidFill>
              </a:rPr>
              <a:t>T</a:t>
            </a:r>
            <a:r>
              <a:rPr altLang="en-GB" lang="en-US">
                <a:solidFill>
                  <a:srgbClr val="800000"/>
                </a:solidFill>
              </a:rPr>
              <a:t>U</a:t>
            </a:r>
            <a:r>
              <a:rPr altLang="en-GB" lang="en-US">
                <a:solidFill>
                  <a:srgbClr val="800000"/>
                </a:solidFill>
              </a:rPr>
              <a:t>D</a:t>
            </a:r>
            <a:r>
              <a:rPr altLang="en-GB" lang="en-US">
                <a:solidFill>
                  <a:srgbClr val="800000"/>
                </a:solidFill>
              </a:rPr>
              <a:t>I</a:t>
            </a:r>
            <a:r>
              <a:rPr altLang="en-GB" lang="en-US">
                <a:solidFill>
                  <a:srgbClr val="800000"/>
                </a:solidFill>
              </a:rPr>
              <a:t>E</a:t>
            </a:r>
            <a:r>
              <a:rPr altLang="en-GB" lang="en-US">
                <a:solidFill>
                  <a:srgbClr val="800000"/>
                </a:solidFill>
              </a:rPr>
              <a:t>S</a:t>
            </a:r>
            <a:endParaRPr altLang="zh-CN" lang="en-US">
              <a:solidFill>
                <a:srgbClr val="800000"/>
              </a:solidFill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1667" lnSpcReduction="20000"/>
          </a:bodyPr>
          <a:p>
            <a:r>
              <a:rPr altLang="en-GB" sz="3600" lang="en-US"/>
              <a:t>L</a:t>
            </a:r>
            <a:r>
              <a:rPr altLang="en-GB" sz="3600" lang="en-US"/>
              <a:t>E</a:t>
            </a:r>
            <a:r>
              <a:rPr altLang="en-GB" sz="3600" lang="en-US"/>
              <a:t>S</a:t>
            </a:r>
            <a:r>
              <a:rPr altLang="en-GB" sz="3600" lang="en-US"/>
              <a:t>S</a:t>
            </a:r>
            <a:r>
              <a:rPr altLang="en-GB" sz="3600" lang="en-US"/>
              <a:t>O</a:t>
            </a:r>
            <a:r>
              <a:rPr altLang="en-GB" sz="3600" lang="en-US"/>
              <a:t>N</a:t>
            </a:r>
            <a:r>
              <a:rPr altLang="en-GB" sz="3600" lang="en-US"/>
              <a:t>-</a:t>
            </a:r>
            <a:r>
              <a:rPr altLang="en-GB" sz="3600" lang="en-US"/>
              <a:t>0</a:t>
            </a:r>
            <a:r>
              <a:rPr altLang="en-GB" sz="3600" lang="en-US"/>
              <a:t>1</a:t>
            </a:r>
            <a:endParaRPr altLang="zh-CN" lang="en-US"/>
          </a:p>
          <a:p>
            <a:r>
              <a:rPr altLang="en-GB" sz="3600" lang="en-US"/>
              <a:t>T</a:t>
            </a:r>
            <a:r>
              <a:rPr altLang="en-GB" sz="3600" lang="en-US"/>
              <a:t>R</a:t>
            </a:r>
            <a:r>
              <a:rPr altLang="en-GB" sz="3600" lang="en-US"/>
              <a:t>A</a:t>
            </a:r>
            <a:r>
              <a:rPr altLang="en-GB" sz="3600" lang="en-US"/>
              <a:t>N</a:t>
            </a:r>
            <a:r>
              <a:rPr altLang="en-GB" sz="3600" lang="en-US"/>
              <a:t>S</a:t>
            </a:r>
            <a:r>
              <a:rPr altLang="en-GB" sz="3600" lang="en-US"/>
              <a:t>PORT</a:t>
            </a:r>
            <a:r>
              <a:rPr altLang="en-GB" sz="3600" lang="en-US"/>
              <a:t> </a:t>
            </a:r>
            <a:endParaRPr altLang="zh-CN" lang="en-US"/>
          </a:p>
          <a:p>
            <a:r>
              <a:rPr altLang="en-GB" sz="3600" lang="en-US"/>
              <a:t>(</a:t>
            </a:r>
            <a:r>
              <a:rPr altLang="en-GB" sz="3600" lang="en-US"/>
              <a:t>D</a:t>
            </a:r>
            <a:r>
              <a:rPr altLang="en-GB" sz="3600" lang="en-US"/>
              <a:t>a</a:t>
            </a:r>
            <a:r>
              <a:rPr altLang="en-GB" sz="3600" lang="en-US"/>
              <a:t>y</a:t>
            </a:r>
            <a:r>
              <a:rPr altLang="en-GB" sz="3600" lang="en-US"/>
              <a:t>.</a:t>
            </a:r>
            <a:r>
              <a:rPr altLang="en-GB" sz="3600" lang="en-US"/>
              <a:t>2</a:t>
            </a:r>
            <a:r>
              <a:rPr altLang="en-GB" sz="3600" lang="en-US"/>
              <a:t>)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I</a:t>
            </a:r>
            <a:r>
              <a:rPr altLang="en-GB" lang="en-US"/>
              <a:t>.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owing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650" name=""/>
          <p:cNvSpPr>
            <a:spLocks noGrp="1"/>
          </p:cNvSpPr>
          <p:nvPr>
            <p:ph sz="half" idx="1"/>
          </p:nvPr>
        </p:nvSpPr>
        <p:spPr/>
        <p:txBody>
          <a:bodyPr/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k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d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V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s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F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o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l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n</a:t>
            </a:r>
            <a:endParaRPr lang="en-GB"/>
          </a:p>
          <a:p>
            <a:pPr indent="0" marL="0">
              <a:buNone/>
            </a:pPr>
            <a:r>
              <a:rPr altLang="en-GB" lang="en-US"/>
              <a:t>5</a:t>
            </a:r>
            <a:r>
              <a:rPr altLang="en-GB" lang="en-US"/>
              <a:t>.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airport</a:t>
            </a:r>
            <a:r>
              <a:rPr altLang="en-GB" lang="en-US"/>
              <a:t> </a:t>
            </a:r>
            <a:endParaRPr lang="en-GB"/>
          </a:p>
        </p:txBody>
      </p:sp>
      <p:sp>
        <p:nvSpPr>
          <p:cNvPr id="1048651" name=""/>
          <p:cNvSpPr>
            <a:spLocks noGrp="1"/>
          </p:cNvSpPr>
          <p:nvPr>
            <p:ph sz="half" idx="2"/>
          </p:nvPr>
        </p:nvSpPr>
        <p:spPr/>
        <p:txBody>
          <a:bodyPr/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.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(</a:t>
            </a:r>
            <a:r>
              <a:rPr altLang="en-GB" lang="en-US"/>
              <a:t>3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b</a:t>
            </a:r>
            <a:r>
              <a:rPr altLang="en-GB" lang="en-US"/>
              <a:t>.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(</a:t>
            </a:r>
            <a:r>
              <a:rPr altLang="en-GB" lang="en-US"/>
              <a:t>4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c</a:t>
            </a:r>
            <a:r>
              <a:rPr altLang="en-GB" lang="en-US"/>
              <a:t>.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(</a:t>
            </a:r>
            <a:r>
              <a:rPr altLang="en-GB" lang="en-US"/>
              <a:t>2</a:t>
            </a:r>
            <a:r>
              <a:rPr altLang="en-GB" lang="en-US"/>
              <a:t>)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d</a:t>
            </a:r>
            <a:r>
              <a:rPr altLang="en-GB" lang="en-US"/>
              <a:t>.</a:t>
            </a:r>
            <a:r>
              <a:rPr altLang="en-GB" lang="en-US"/>
              <a:t>K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k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(</a:t>
            </a:r>
            <a:r>
              <a:rPr altLang="en-GB" lang="en-US"/>
              <a:t>5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e</a:t>
            </a:r>
            <a:r>
              <a:rPr altLang="en-GB" lang="en-US"/>
              <a:t>.</a:t>
            </a:r>
            <a:r>
              <a:rPr altLang="en-GB" lang="en-US"/>
              <a:t>K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k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(</a:t>
            </a:r>
            <a:r>
              <a:rPr altLang="en-GB" lang="en-US"/>
              <a:t>1</a:t>
            </a:r>
            <a:r>
              <a:rPr altLang="en-GB" lang="en-US"/>
              <a:t>)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>
                <a:solidFill>
                  <a:srgbClr val="800000"/>
                </a:solidFill>
              </a:rPr>
              <a:t>.</a:t>
            </a:r>
            <a:r>
              <a:rPr altLang="en-GB" lang="en-US">
                <a:solidFill>
                  <a:srgbClr val="800000"/>
                </a:solidFill>
              </a:rPr>
              <a:t>G</a:t>
            </a:r>
            <a:r>
              <a:rPr altLang="en-GB" lang="en-US">
                <a:solidFill>
                  <a:srgbClr val="800000"/>
                </a:solidFill>
              </a:rPr>
              <a:t>i</a:t>
            </a:r>
            <a:r>
              <a:rPr altLang="en-GB" lang="en-US">
                <a:solidFill>
                  <a:srgbClr val="800000"/>
                </a:solidFill>
              </a:rPr>
              <a:t>v</a:t>
            </a:r>
            <a:r>
              <a:rPr altLang="en-GB" lang="en-US">
                <a:solidFill>
                  <a:srgbClr val="800000"/>
                </a:solidFill>
              </a:rPr>
              <a:t>e</a:t>
            </a:r>
            <a:r>
              <a:rPr altLang="en-GB" lang="en-US">
                <a:solidFill>
                  <a:srgbClr val="800000"/>
                </a:solidFill>
              </a:rPr>
              <a:t> </a:t>
            </a:r>
            <a:r>
              <a:rPr altLang="en-GB" lang="en-US">
                <a:solidFill>
                  <a:srgbClr val="800000"/>
                </a:solidFill>
              </a:rPr>
              <a:t>reason</a:t>
            </a:r>
            <a:r>
              <a:rPr altLang="en-GB" lang="en-US">
                <a:solidFill>
                  <a:srgbClr val="800000"/>
                </a:solidFill>
              </a:rPr>
              <a:t>s</a:t>
            </a:r>
            <a:r>
              <a:rPr altLang="en-GB" lang="en-US">
                <a:solidFill>
                  <a:srgbClr val="800000"/>
                </a:solidFill>
              </a:rPr>
              <a:t>:</a:t>
            </a:r>
            <a:endParaRPr lang="en-GB">
              <a:solidFill>
                <a:srgbClr val="800000"/>
              </a:solidFill>
            </a:endParaRPr>
          </a:p>
        </p:txBody>
      </p:sp>
      <p:sp>
        <p:nvSpPr>
          <p:cNvPr id="1048653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altLang="en-GB" lang="en-US">
                <a:solidFill>
                  <a:srgbClr val="BF0000"/>
                </a:solidFill>
              </a:rPr>
              <a:t>1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W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y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l</a:t>
            </a:r>
            <a:r>
              <a:rPr altLang="en-GB" lang="en-US">
                <a:solidFill>
                  <a:srgbClr val="BF0000"/>
                </a:solidFill>
              </a:rPr>
              <a:t>w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y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b</a:t>
            </a:r>
            <a:r>
              <a:rPr altLang="en-GB" lang="en-US">
                <a:solidFill>
                  <a:srgbClr val="BF0000"/>
                </a:solidFill>
              </a:rPr>
              <a:t>l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d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v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l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f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c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u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y</a:t>
            </a:r>
            <a:r>
              <a:rPr altLang="en-GB" lang="en-US">
                <a:solidFill>
                  <a:srgbClr val="BF0000"/>
                </a:solidFill>
              </a:rPr>
              <a:t>?</a:t>
            </a:r>
            <a:endParaRPr lang="en-GB">
              <a:solidFill>
                <a:srgbClr val="BF0000"/>
              </a:solidFill>
            </a:endParaRPr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onvenience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administration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"/>
          <p:cNvSpPr>
            <a:spLocks noGrp="1"/>
          </p:cNvSpPr>
          <p:nvPr>
            <p:ph type="title"/>
          </p:nvPr>
        </p:nvSpPr>
        <p:spPr>
          <a:xfrm>
            <a:off x="286778" y="395605"/>
            <a:ext cx="8228572" cy="1295084"/>
          </a:xfrm>
        </p:spPr>
        <p:txBody>
          <a:bodyPr/>
          <a:p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.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following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q</a:t>
            </a:r>
            <a:r>
              <a:rPr altLang="en-GB" lang="en-US"/>
              <a:t>u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tions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655" name="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fontScale="78571" lnSpcReduction="20000"/>
          </a:bodyPr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>
                <a:solidFill>
                  <a:srgbClr val="993300"/>
                </a:solidFill>
              </a:rPr>
              <a:t>.</a:t>
            </a:r>
            <a:r>
              <a:rPr altLang="en-GB" lang="en-US">
                <a:solidFill>
                  <a:srgbClr val="993300"/>
                </a:solidFill>
              </a:rPr>
              <a:t>W</a:t>
            </a:r>
            <a:r>
              <a:rPr altLang="en-GB" lang="en-US">
                <a:solidFill>
                  <a:srgbClr val="993300"/>
                </a:solidFill>
              </a:rPr>
              <a:t>h</a:t>
            </a:r>
            <a:r>
              <a:rPr altLang="en-GB" lang="en-US">
                <a:solidFill>
                  <a:srgbClr val="993300"/>
                </a:solidFill>
              </a:rPr>
              <a:t>a</a:t>
            </a:r>
            <a:r>
              <a:rPr altLang="en-GB" lang="en-US">
                <a:solidFill>
                  <a:srgbClr val="993300"/>
                </a:solidFill>
              </a:rPr>
              <a:t>t</a:t>
            </a:r>
            <a:r>
              <a:rPr altLang="en-GB" lang="en-US">
                <a:solidFill>
                  <a:srgbClr val="993300"/>
                </a:solidFill>
              </a:rPr>
              <a:t> </a:t>
            </a:r>
            <a:r>
              <a:rPr altLang="en-GB" lang="en-US">
                <a:solidFill>
                  <a:srgbClr val="993300"/>
                </a:solidFill>
              </a:rPr>
              <a:t>a</a:t>
            </a:r>
            <a:r>
              <a:rPr altLang="en-GB" lang="en-US">
                <a:solidFill>
                  <a:srgbClr val="993300"/>
                </a:solidFill>
              </a:rPr>
              <a:t>r</a:t>
            </a:r>
            <a:r>
              <a:rPr altLang="en-GB" lang="en-US">
                <a:solidFill>
                  <a:srgbClr val="993300"/>
                </a:solidFill>
              </a:rPr>
              <a:t>e</a:t>
            </a:r>
            <a:r>
              <a:rPr altLang="en-GB" lang="en-US">
                <a:solidFill>
                  <a:srgbClr val="993300"/>
                </a:solidFill>
              </a:rPr>
              <a:t> </a:t>
            </a:r>
            <a:r>
              <a:rPr altLang="en-GB" lang="en-US">
                <a:solidFill>
                  <a:srgbClr val="993300"/>
                </a:solidFill>
              </a:rPr>
              <a:t>t</a:t>
            </a:r>
            <a:r>
              <a:rPr altLang="en-GB" lang="en-US">
                <a:solidFill>
                  <a:srgbClr val="993300"/>
                </a:solidFill>
              </a:rPr>
              <a:t>h</a:t>
            </a:r>
            <a:r>
              <a:rPr altLang="en-GB" lang="en-US">
                <a:solidFill>
                  <a:srgbClr val="993300"/>
                </a:solidFill>
              </a:rPr>
              <a:t>e</a:t>
            </a:r>
            <a:r>
              <a:rPr altLang="en-GB" lang="en-US">
                <a:solidFill>
                  <a:srgbClr val="993300"/>
                </a:solidFill>
              </a:rPr>
              <a:t> </a:t>
            </a:r>
            <a:r>
              <a:rPr altLang="en-GB" lang="en-US">
                <a:solidFill>
                  <a:srgbClr val="993300"/>
                </a:solidFill>
              </a:rPr>
              <a:t>a</a:t>
            </a:r>
            <a:r>
              <a:rPr altLang="en-GB" lang="en-US">
                <a:solidFill>
                  <a:srgbClr val="993300"/>
                </a:solidFill>
              </a:rPr>
              <a:t>d</a:t>
            </a:r>
            <a:r>
              <a:rPr altLang="en-GB" lang="en-US">
                <a:solidFill>
                  <a:srgbClr val="993300"/>
                </a:solidFill>
              </a:rPr>
              <a:t>v</a:t>
            </a:r>
            <a:r>
              <a:rPr altLang="en-GB" lang="en-US">
                <a:solidFill>
                  <a:srgbClr val="993300"/>
                </a:solidFill>
              </a:rPr>
              <a:t>a</a:t>
            </a:r>
            <a:r>
              <a:rPr altLang="en-GB" lang="en-US">
                <a:solidFill>
                  <a:srgbClr val="993300"/>
                </a:solidFill>
              </a:rPr>
              <a:t>n</a:t>
            </a:r>
            <a:r>
              <a:rPr altLang="en-GB" lang="en-US">
                <a:solidFill>
                  <a:srgbClr val="993300"/>
                </a:solidFill>
              </a:rPr>
              <a:t>t</a:t>
            </a:r>
            <a:r>
              <a:rPr altLang="en-GB" lang="en-US">
                <a:solidFill>
                  <a:srgbClr val="993300"/>
                </a:solidFill>
              </a:rPr>
              <a:t>a</a:t>
            </a:r>
            <a:r>
              <a:rPr altLang="en-GB" lang="en-US">
                <a:solidFill>
                  <a:srgbClr val="993300"/>
                </a:solidFill>
              </a:rPr>
              <a:t>g</a:t>
            </a:r>
            <a:r>
              <a:rPr altLang="en-GB" lang="en-US">
                <a:solidFill>
                  <a:srgbClr val="993300"/>
                </a:solidFill>
              </a:rPr>
              <a:t>e</a:t>
            </a:r>
            <a:r>
              <a:rPr altLang="en-GB" lang="en-US">
                <a:solidFill>
                  <a:srgbClr val="993300"/>
                </a:solidFill>
              </a:rPr>
              <a:t>s</a:t>
            </a:r>
            <a:r>
              <a:rPr altLang="en-GB" lang="en-US">
                <a:solidFill>
                  <a:srgbClr val="993300"/>
                </a:solidFill>
              </a:rPr>
              <a:t> </a:t>
            </a:r>
            <a:r>
              <a:rPr altLang="en-GB" lang="en-US">
                <a:solidFill>
                  <a:srgbClr val="993300"/>
                </a:solidFill>
              </a:rPr>
              <a:t>o</a:t>
            </a:r>
            <a:r>
              <a:rPr altLang="en-GB" lang="en-US">
                <a:solidFill>
                  <a:srgbClr val="993300"/>
                </a:solidFill>
              </a:rPr>
              <a:t>f</a:t>
            </a:r>
            <a:r>
              <a:rPr altLang="en-GB" lang="en-US">
                <a:solidFill>
                  <a:srgbClr val="993300"/>
                </a:solidFill>
              </a:rPr>
              <a:t> </a:t>
            </a:r>
            <a:r>
              <a:rPr altLang="en-GB" lang="en-US">
                <a:solidFill>
                  <a:srgbClr val="993300"/>
                </a:solidFill>
              </a:rPr>
              <a:t>r</a:t>
            </a:r>
            <a:r>
              <a:rPr altLang="en-GB" lang="en-US">
                <a:solidFill>
                  <a:srgbClr val="993300"/>
                </a:solidFill>
              </a:rPr>
              <a:t>o</a:t>
            </a:r>
            <a:r>
              <a:rPr altLang="en-GB" lang="en-US">
                <a:solidFill>
                  <a:srgbClr val="993300"/>
                </a:solidFill>
              </a:rPr>
              <a:t>a</a:t>
            </a:r>
            <a:r>
              <a:rPr altLang="en-GB" lang="en-US">
                <a:solidFill>
                  <a:srgbClr val="993300"/>
                </a:solidFill>
              </a:rPr>
              <a:t>d</a:t>
            </a:r>
            <a:r>
              <a:rPr altLang="en-GB" lang="en-US">
                <a:solidFill>
                  <a:srgbClr val="993300"/>
                </a:solidFill>
              </a:rPr>
              <a:t> </a:t>
            </a:r>
            <a:r>
              <a:rPr altLang="en-GB" lang="en-US">
                <a:solidFill>
                  <a:srgbClr val="993300"/>
                </a:solidFill>
              </a:rPr>
              <a:t>t</a:t>
            </a:r>
            <a:r>
              <a:rPr altLang="en-GB" lang="en-US">
                <a:solidFill>
                  <a:srgbClr val="993300"/>
                </a:solidFill>
              </a:rPr>
              <a:t>r</a:t>
            </a:r>
            <a:r>
              <a:rPr altLang="en-GB" lang="en-US">
                <a:solidFill>
                  <a:srgbClr val="993300"/>
                </a:solidFill>
              </a:rPr>
              <a:t>a</a:t>
            </a:r>
            <a:r>
              <a:rPr altLang="en-GB" lang="en-US">
                <a:solidFill>
                  <a:srgbClr val="993300"/>
                </a:solidFill>
              </a:rPr>
              <a:t>n</a:t>
            </a:r>
            <a:r>
              <a:rPr altLang="en-GB" lang="en-US">
                <a:solidFill>
                  <a:srgbClr val="993300"/>
                </a:solidFill>
              </a:rPr>
              <a:t>s</a:t>
            </a:r>
            <a:r>
              <a:rPr altLang="en-GB" lang="en-US">
                <a:solidFill>
                  <a:srgbClr val="993300"/>
                </a:solidFill>
              </a:rPr>
              <a:t>p</a:t>
            </a:r>
            <a:r>
              <a:rPr altLang="en-GB" lang="en-US">
                <a:solidFill>
                  <a:srgbClr val="993300"/>
                </a:solidFill>
              </a:rPr>
              <a:t>o</a:t>
            </a:r>
            <a:r>
              <a:rPr altLang="en-GB" lang="en-US">
                <a:solidFill>
                  <a:srgbClr val="993300"/>
                </a:solidFill>
              </a:rPr>
              <a:t>r</a:t>
            </a:r>
            <a:r>
              <a:rPr altLang="en-GB" lang="en-US">
                <a:solidFill>
                  <a:srgbClr val="993300"/>
                </a:solidFill>
              </a:rPr>
              <a:t>t</a:t>
            </a:r>
            <a:r>
              <a:rPr altLang="en-GB" lang="en-US">
                <a:solidFill>
                  <a:srgbClr val="993300"/>
                </a:solidFill>
              </a:rPr>
              <a:t>?</a:t>
            </a:r>
            <a:endParaRPr lang="en-GB">
              <a:solidFill>
                <a:srgbClr val="993300"/>
              </a:solidFill>
            </a:endParaRPr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*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p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roducts</a:t>
            </a:r>
            <a:r>
              <a:rPr altLang="en-GB" lang="en-US"/>
              <a:t> </a:t>
            </a:r>
            <a:r>
              <a:rPr altLang="en-GB" sz="2900" lang="en-US"/>
              <a:t>and</a:t>
            </a:r>
            <a:r>
              <a:rPr altLang="en-GB" sz="2900" lang="en-US"/>
              <a:t> </a:t>
            </a:r>
            <a:r>
              <a:rPr altLang="en-GB" sz="2900" lang="en-US"/>
              <a:t>goods</a:t>
            </a:r>
            <a:r>
              <a:rPr altLang="en-GB" sz="2900" lang="en-US"/>
              <a:t> </a:t>
            </a:r>
            <a:r>
              <a:rPr altLang="en-GB" sz="2900" lang="en-US"/>
              <a:t>are</a:t>
            </a:r>
            <a:r>
              <a:rPr altLang="en-GB" sz="2900" lang="en-US"/>
              <a:t> </a:t>
            </a:r>
            <a:r>
              <a:rPr altLang="en-GB" sz="2900" lang="en-US"/>
              <a:t>transported</a:t>
            </a:r>
            <a:r>
              <a:rPr altLang="en-GB" sz="2900" lang="en-US"/>
              <a:t> </a:t>
            </a:r>
            <a:r>
              <a:rPr altLang="en-GB" sz="2900" lang="en-US"/>
              <a:t>from</a:t>
            </a:r>
            <a:r>
              <a:rPr altLang="en-GB" sz="2900" lang="en-US"/>
              <a:t> </a:t>
            </a:r>
            <a:r>
              <a:rPr altLang="en-GB" sz="2900" lang="en-US"/>
              <a:t>the</a:t>
            </a:r>
            <a:r>
              <a:rPr altLang="en-GB" sz="2900" lang="en-US"/>
              <a:t> </a:t>
            </a:r>
            <a:r>
              <a:rPr altLang="en-GB" sz="2900" lang="en-US"/>
              <a:t>field</a:t>
            </a:r>
            <a:r>
              <a:rPr altLang="en-GB" sz="2900" lang="en-US"/>
              <a:t> </a:t>
            </a:r>
            <a:r>
              <a:rPr altLang="en-GB" sz="2900" lang="en-US"/>
              <a:t>to</a:t>
            </a:r>
            <a:r>
              <a:rPr altLang="en-GB" sz="2900" lang="en-US"/>
              <a:t> </a:t>
            </a:r>
            <a:r>
              <a:rPr altLang="en-GB" sz="2900" lang="en-US"/>
              <a:t>the</a:t>
            </a:r>
            <a:r>
              <a:rPr altLang="en-GB" sz="2900" lang="en-US"/>
              <a:t> </a:t>
            </a:r>
            <a:r>
              <a:rPr altLang="en-GB" sz="2900" lang="en-US"/>
              <a:t>market</a:t>
            </a:r>
            <a:r>
              <a:rPr altLang="en-GB" sz="2900" lang="en-US"/>
              <a:t>s</a:t>
            </a:r>
            <a:r>
              <a:rPr altLang="en-GB" sz="2900" lang="en-US"/>
              <a:t>.</a:t>
            </a:r>
            <a:endParaRPr lang="en-GB"/>
          </a:p>
          <a:p>
            <a:pPr indent="0" marL="0">
              <a:buNone/>
            </a:pPr>
            <a:r>
              <a:rPr altLang="en-GB" sz="2900" lang="en-US"/>
              <a:t> </a:t>
            </a:r>
            <a:r>
              <a:rPr altLang="en-GB" sz="2900" lang="en-US"/>
              <a:t> </a:t>
            </a:r>
            <a:r>
              <a:rPr altLang="en-GB" sz="2900" lang="en-US"/>
              <a:t> </a:t>
            </a:r>
            <a:r>
              <a:rPr altLang="en-GB" sz="2900" lang="en-US"/>
              <a:t> </a:t>
            </a:r>
            <a:r>
              <a:rPr altLang="en-GB" sz="2900" lang="en-US"/>
              <a:t> </a:t>
            </a:r>
            <a:r>
              <a:rPr altLang="en-GB" sz="2900" lang="en-US"/>
              <a:t> </a:t>
            </a:r>
            <a:r>
              <a:rPr altLang="en-GB" sz="2900" lang="en-US"/>
              <a:t> </a:t>
            </a:r>
            <a:r>
              <a:rPr altLang="en-GB" sz="2900" lang="en-US"/>
              <a:t>*</a:t>
            </a:r>
            <a:r>
              <a:rPr altLang="en-GB" sz="2900" lang="en-US"/>
              <a:t>W</a:t>
            </a:r>
            <a:r>
              <a:rPr altLang="en-GB" sz="2900" lang="en-US"/>
              <a:t>e</a:t>
            </a:r>
            <a:r>
              <a:rPr altLang="en-GB" sz="2900" lang="en-US"/>
              <a:t> </a:t>
            </a:r>
            <a:r>
              <a:rPr altLang="en-GB" sz="2900" lang="en-US"/>
              <a:t>c</a:t>
            </a:r>
            <a:r>
              <a:rPr altLang="en-GB" sz="2900" lang="en-US"/>
              <a:t>a</a:t>
            </a:r>
            <a:r>
              <a:rPr altLang="en-GB" sz="2900" lang="en-US"/>
              <a:t>n</a:t>
            </a:r>
            <a:r>
              <a:rPr altLang="en-GB" sz="2900" lang="en-US"/>
              <a:t> </a:t>
            </a:r>
            <a:r>
              <a:rPr altLang="en-GB" sz="2900" lang="en-US"/>
              <a:t>e</a:t>
            </a:r>
            <a:r>
              <a:rPr altLang="en-GB" sz="2900" lang="en-US"/>
              <a:t>v</a:t>
            </a:r>
            <a:r>
              <a:rPr altLang="en-GB" sz="2900" lang="en-US"/>
              <a:t>e</a:t>
            </a:r>
            <a:r>
              <a:rPr altLang="en-GB" sz="2900" lang="en-US"/>
              <a:t>n</a:t>
            </a:r>
            <a:r>
              <a:rPr altLang="en-GB" sz="2900" lang="en-US"/>
              <a:t> </a:t>
            </a:r>
            <a:r>
              <a:rPr altLang="en-GB" sz="2900" lang="en-US"/>
              <a:t>t</a:t>
            </a:r>
            <a:r>
              <a:rPr altLang="en-GB" sz="2900" lang="en-US"/>
              <a:t>r</a:t>
            </a:r>
            <a:r>
              <a:rPr altLang="en-GB" sz="2900" lang="en-US"/>
              <a:t>a</a:t>
            </a:r>
            <a:r>
              <a:rPr altLang="en-GB" sz="2900" lang="en-US"/>
              <a:t>v</a:t>
            </a:r>
            <a:r>
              <a:rPr altLang="en-GB" sz="2900" lang="en-US"/>
              <a:t>e</a:t>
            </a:r>
            <a:r>
              <a:rPr altLang="en-GB" sz="2900" lang="en-US"/>
              <a:t>l</a:t>
            </a:r>
            <a:r>
              <a:rPr altLang="en-GB" sz="2900" lang="en-US"/>
              <a:t> </a:t>
            </a:r>
            <a:r>
              <a:rPr altLang="en-GB" sz="2900" lang="en-US"/>
              <a:t>u</a:t>
            </a:r>
            <a:r>
              <a:rPr altLang="en-GB" sz="2900" lang="en-US"/>
              <a:t>p</a:t>
            </a:r>
            <a:r>
              <a:rPr altLang="en-GB" sz="2900" lang="en-US"/>
              <a:t>t</a:t>
            </a:r>
            <a:r>
              <a:rPr altLang="en-GB" sz="2900" lang="en-US"/>
              <a:t>o</a:t>
            </a:r>
            <a:r>
              <a:rPr altLang="en-GB" sz="2900" lang="en-US"/>
              <a:t> </a:t>
            </a:r>
            <a:r>
              <a:rPr altLang="en-GB" sz="2900" lang="en-US"/>
              <a:t>o</a:t>
            </a:r>
            <a:r>
              <a:rPr altLang="en-GB" sz="2900" lang="en-US"/>
              <a:t>u</a:t>
            </a:r>
            <a:r>
              <a:rPr altLang="en-GB" sz="2900" lang="en-US"/>
              <a:t>r</a:t>
            </a:r>
            <a:r>
              <a:rPr altLang="en-GB" sz="2900" lang="en-US"/>
              <a:t> </a:t>
            </a:r>
            <a:r>
              <a:rPr altLang="en-GB" sz="2900" lang="en-US"/>
              <a:t>d</a:t>
            </a:r>
            <a:r>
              <a:rPr altLang="en-GB" sz="2900" lang="en-US"/>
              <a:t>o</a:t>
            </a:r>
            <a:r>
              <a:rPr altLang="en-GB" sz="2900" lang="en-US"/>
              <a:t>o</a:t>
            </a:r>
            <a:r>
              <a:rPr altLang="en-GB" sz="2900" lang="en-US"/>
              <a:t>r</a:t>
            </a:r>
            <a:r>
              <a:rPr altLang="en-GB" sz="2900" lang="en-US"/>
              <a:t> </a:t>
            </a:r>
            <a:r>
              <a:rPr altLang="en-GB" sz="2900" lang="en-US"/>
              <a:t>s</a:t>
            </a:r>
            <a:r>
              <a:rPr altLang="en-GB" sz="2900" lang="en-US"/>
              <a:t>t</a:t>
            </a:r>
            <a:r>
              <a:rPr altLang="en-GB" sz="2900" lang="en-US"/>
              <a:t>e</a:t>
            </a:r>
            <a:r>
              <a:rPr altLang="en-GB" sz="2900" lang="en-US"/>
              <a:t>p</a:t>
            </a:r>
            <a:r>
              <a:rPr altLang="en-GB" sz="2900" lang="en-US"/>
              <a:t>.</a:t>
            </a:r>
            <a:endParaRPr lang="en-GB"/>
          </a:p>
          <a:p>
            <a:pPr indent="0" marL="0">
              <a:buNone/>
            </a:pPr>
            <a:r>
              <a:rPr altLang="en-GB" sz="2900" lang="en-US">
                <a:solidFill>
                  <a:srgbClr val="BF0000"/>
                </a:solidFill>
              </a:rPr>
              <a:t>2</a:t>
            </a:r>
            <a:r>
              <a:rPr altLang="en-GB" sz="2900" lang="en-US">
                <a:solidFill>
                  <a:srgbClr val="BF0000"/>
                </a:solidFill>
              </a:rPr>
              <a:t>.</a:t>
            </a:r>
            <a:r>
              <a:rPr altLang="en-GB" sz="2900" lang="en-US">
                <a:solidFill>
                  <a:srgbClr val="BF0000"/>
                </a:solidFill>
              </a:rPr>
              <a:t>W</a:t>
            </a:r>
            <a:r>
              <a:rPr altLang="en-GB" sz="2900" lang="en-US">
                <a:solidFill>
                  <a:srgbClr val="BF0000"/>
                </a:solidFill>
              </a:rPr>
              <a:t>r</a:t>
            </a:r>
            <a:r>
              <a:rPr altLang="en-GB" sz="2900" lang="en-US">
                <a:solidFill>
                  <a:srgbClr val="BF0000"/>
                </a:solidFill>
              </a:rPr>
              <a:t>i</a:t>
            </a:r>
            <a:r>
              <a:rPr altLang="en-GB" sz="2900" lang="en-US">
                <a:solidFill>
                  <a:srgbClr val="BF0000"/>
                </a:solidFill>
              </a:rPr>
              <a:t>t</a:t>
            </a:r>
            <a:r>
              <a:rPr altLang="en-GB" sz="2900" lang="en-US">
                <a:solidFill>
                  <a:srgbClr val="BF0000"/>
                </a:solidFill>
              </a:rPr>
              <a:t>e</a:t>
            </a:r>
            <a:r>
              <a:rPr altLang="en-GB" sz="2900" lang="en-US">
                <a:solidFill>
                  <a:srgbClr val="BF0000"/>
                </a:solidFill>
              </a:rPr>
              <a:t> </a:t>
            </a:r>
            <a:r>
              <a:rPr altLang="en-GB" sz="2900" lang="en-US">
                <a:solidFill>
                  <a:srgbClr val="BF0000"/>
                </a:solidFill>
              </a:rPr>
              <a:t>a</a:t>
            </a:r>
            <a:r>
              <a:rPr altLang="en-GB" sz="2900" lang="en-US">
                <a:solidFill>
                  <a:srgbClr val="BF0000"/>
                </a:solidFill>
              </a:rPr>
              <a:t> </a:t>
            </a:r>
            <a:r>
              <a:rPr altLang="en-GB" sz="2900" lang="en-US">
                <a:solidFill>
                  <a:srgbClr val="BF0000"/>
                </a:solidFill>
              </a:rPr>
              <a:t>f</a:t>
            </a:r>
            <a:r>
              <a:rPr altLang="en-GB" sz="2900" lang="en-US">
                <a:solidFill>
                  <a:srgbClr val="BF0000"/>
                </a:solidFill>
              </a:rPr>
              <a:t>e</a:t>
            </a:r>
            <a:r>
              <a:rPr altLang="en-GB" sz="2900" lang="en-US">
                <a:solidFill>
                  <a:srgbClr val="BF0000"/>
                </a:solidFill>
              </a:rPr>
              <a:t>w</a:t>
            </a:r>
            <a:r>
              <a:rPr altLang="en-GB" sz="2900" lang="en-US">
                <a:solidFill>
                  <a:srgbClr val="BF0000"/>
                </a:solidFill>
              </a:rPr>
              <a:t> </a:t>
            </a:r>
            <a:r>
              <a:rPr altLang="en-GB" sz="2900" lang="en-US">
                <a:solidFill>
                  <a:srgbClr val="BF0000"/>
                </a:solidFill>
              </a:rPr>
              <a:t>l</a:t>
            </a:r>
            <a:r>
              <a:rPr altLang="en-GB" sz="2900" lang="en-US">
                <a:solidFill>
                  <a:srgbClr val="BF0000"/>
                </a:solidFill>
              </a:rPr>
              <a:t>i</a:t>
            </a:r>
            <a:r>
              <a:rPr altLang="en-GB" sz="2900" lang="en-US">
                <a:solidFill>
                  <a:srgbClr val="BF0000"/>
                </a:solidFill>
              </a:rPr>
              <a:t>n</a:t>
            </a:r>
            <a:r>
              <a:rPr altLang="en-GB" sz="2900" lang="en-US">
                <a:solidFill>
                  <a:srgbClr val="BF0000"/>
                </a:solidFill>
              </a:rPr>
              <a:t>e</a:t>
            </a:r>
            <a:r>
              <a:rPr altLang="en-GB" sz="2900" lang="en-US">
                <a:solidFill>
                  <a:srgbClr val="BF0000"/>
                </a:solidFill>
              </a:rPr>
              <a:t>s</a:t>
            </a:r>
            <a:r>
              <a:rPr altLang="en-GB" sz="2900" lang="en-US">
                <a:solidFill>
                  <a:srgbClr val="BF0000"/>
                </a:solidFill>
              </a:rPr>
              <a:t> </a:t>
            </a:r>
            <a:r>
              <a:rPr altLang="en-GB" sz="2900" lang="en-US">
                <a:solidFill>
                  <a:srgbClr val="BF0000"/>
                </a:solidFill>
              </a:rPr>
              <a:t>a</a:t>
            </a:r>
            <a:r>
              <a:rPr altLang="en-GB" sz="2900" lang="en-US">
                <a:solidFill>
                  <a:srgbClr val="BF0000"/>
                </a:solidFill>
              </a:rPr>
              <a:t>b</a:t>
            </a:r>
            <a:r>
              <a:rPr altLang="en-GB" sz="2900" lang="en-US">
                <a:solidFill>
                  <a:srgbClr val="BF0000"/>
                </a:solidFill>
              </a:rPr>
              <a:t>o</a:t>
            </a:r>
            <a:r>
              <a:rPr altLang="en-GB" sz="2900" lang="en-US">
                <a:solidFill>
                  <a:srgbClr val="BF0000"/>
                </a:solidFill>
              </a:rPr>
              <a:t>u</a:t>
            </a:r>
            <a:r>
              <a:rPr altLang="en-GB" sz="2900" lang="en-US">
                <a:solidFill>
                  <a:srgbClr val="BF0000"/>
                </a:solidFill>
              </a:rPr>
              <a:t>t</a:t>
            </a:r>
            <a:r>
              <a:rPr altLang="en-GB" sz="2900" lang="en-US">
                <a:solidFill>
                  <a:srgbClr val="BF0000"/>
                </a:solidFill>
              </a:rPr>
              <a:t> </a:t>
            </a:r>
            <a:r>
              <a:rPr altLang="en-GB" sz="2900" lang="en-US">
                <a:solidFill>
                  <a:srgbClr val="BF0000"/>
                </a:solidFill>
              </a:rPr>
              <a:t>the</a:t>
            </a:r>
            <a:r>
              <a:rPr altLang="en-GB" sz="2900" lang="en-US">
                <a:solidFill>
                  <a:srgbClr val="BF0000"/>
                </a:solidFill>
              </a:rPr>
              <a:t> </a:t>
            </a:r>
            <a:r>
              <a:rPr altLang="en-GB" sz="2900" lang="en-US">
                <a:solidFill>
                  <a:srgbClr val="BF0000"/>
                </a:solidFill>
              </a:rPr>
              <a:t>sea</a:t>
            </a:r>
            <a:r>
              <a:rPr altLang="en-GB" sz="2900" lang="en-US">
                <a:solidFill>
                  <a:srgbClr val="BF0000"/>
                </a:solidFill>
              </a:rPr>
              <a:t> </a:t>
            </a:r>
            <a:r>
              <a:rPr altLang="en-GB" sz="2900" lang="en-US">
                <a:solidFill>
                  <a:srgbClr val="BF0000"/>
                </a:solidFill>
              </a:rPr>
              <a:t>transpor</a:t>
            </a:r>
            <a:r>
              <a:rPr altLang="en-GB" sz="2900" lang="en-US">
                <a:solidFill>
                  <a:srgbClr val="BF0000"/>
                </a:solidFill>
              </a:rPr>
              <a:t>t</a:t>
            </a:r>
            <a:r>
              <a:rPr altLang="en-GB" sz="2900" lang="en-US">
                <a:solidFill>
                  <a:srgbClr val="BF0000"/>
                </a:solidFill>
              </a:rPr>
              <a:t> </a:t>
            </a:r>
            <a:r>
              <a:rPr altLang="en-GB" sz="2900" lang="en-US">
                <a:solidFill>
                  <a:srgbClr val="BF0000"/>
                </a:solidFill>
              </a:rPr>
              <a:t>i</a:t>
            </a:r>
            <a:r>
              <a:rPr altLang="en-GB" sz="2900" lang="en-US">
                <a:solidFill>
                  <a:srgbClr val="BF0000"/>
                </a:solidFill>
              </a:rPr>
              <a:t>n</a:t>
            </a:r>
            <a:r>
              <a:rPr altLang="en-GB" sz="2900" lang="en-US">
                <a:solidFill>
                  <a:srgbClr val="BF0000"/>
                </a:solidFill>
              </a:rPr>
              <a:t> </a:t>
            </a:r>
            <a:r>
              <a:rPr altLang="en-GB" sz="2900" lang="en-US">
                <a:solidFill>
                  <a:srgbClr val="BF0000"/>
                </a:solidFill>
              </a:rPr>
              <a:t>India</a:t>
            </a:r>
            <a:r>
              <a:rPr altLang="en-GB" sz="2900" lang="en-US">
                <a:solidFill>
                  <a:srgbClr val="BF0000"/>
                </a:solidFill>
              </a:rPr>
              <a:t>.</a:t>
            </a:r>
            <a:endParaRPr lang="en-GB">
              <a:solidFill>
                <a:srgbClr val="BF0000"/>
              </a:solidFill>
            </a:endParaRPr>
          </a:p>
          <a:p>
            <a:pPr indent="0" marL="0">
              <a:buNone/>
            </a:pPr>
            <a:r>
              <a:rPr altLang="en-GB" sz="2900" lang="en-US"/>
              <a:t>A</a:t>
            </a:r>
            <a:r>
              <a:rPr altLang="en-GB" sz="2900" lang="en-US"/>
              <a:t>n</a:t>
            </a:r>
            <a:r>
              <a:rPr altLang="en-GB" sz="2900" lang="en-US"/>
              <a:t>s</a:t>
            </a:r>
            <a:r>
              <a:rPr altLang="en-GB" sz="2900" lang="en-US"/>
              <a:t>.</a:t>
            </a:r>
            <a:r>
              <a:rPr altLang="en-GB" sz="2900" lang="en-US"/>
              <a:t>*</a:t>
            </a:r>
            <a:r>
              <a:rPr altLang="en-GB" sz="2900" lang="en-US"/>
              <a:t> </a:t>
            </a:r>
            <a:r>
              <a:rPr altLang="en-GB" sz="2900" lang="en-US"/>
              <a:t>S</a:t>
            </a:r>
            <a:r>
              <a:rPr altLang="en-GB" sz="2900" lang="en-US"/>
              <a:t>e</a:t>
            </a:r>
            <a:r>
              <a:rPr altLang="en-GB" sz="2900" lang="en-US"/>
              <a:t>a</a:t>
            </a:r>
            <a:r>
              <a:rPr altLang="en-GB" sz="2900" lang="en-US"/>
              <a:t> </a:t>
            </a:r>
            <a:r>
              <a:rPr altLang="en-GB" sz="2900" lang="en-US"/>
              <a:t>t</a:t>
            </a:r>
            <a:r>
              <a:rPr altLang="en-GB" sz="2900" lang="en-US"/>
              <a:t>r</a:t>
            </a:r>
            <a:r>
              <a:rPr altLang="en-GB" sz="2900" lang="en-US"/>
              <a:t>a</a:t>
            </a:r>
            <a:r>
              <a:rPr altLang="en-GB" sz="2900" lang="en-US"/>
              <a:t>n</a:t>
            </a:r>
            <a:r>
              <a:rPr altLang="en-GB" sz="2900" lang="en-US"/>
              <a:t>s</a:t>
            </a:r>
            <a:r>
              <a:rPr altLang="en-GB" sz="2900" lang="en-US"/>
              <a:t>port</a:t>
            </a:r>
            <a:r>
              <a:rPr altLang="en-GB" sz="2900" lang="en-US"/>
              <a:t> </a:t>
            </a:r>
            <a:r>
              <a:rPr altLang="en-GB" sz="2900" lang="en-US"/>
              <a:t>is</a:t>
            </a:r>
            <a:r>
              <a:rPr altLang="en-GB" sz="2900" lang="en-US"/>
              <a:t> </a:t>
            </a:r>
            <a:r>
              <a:rPr altLang="en-GB" sz="2900" lang="en-US"/>
              <a:t>cheaper</a:t>
            </a:r>
            <a:r>
              <a:rPr altLang="en-GB" sz="2900" lang="en-US"/>
              <a:t> </a:t>
            </a:r>
            <a:r>
              <a:rPr altLang="en-GB" sz="2900" lang="en-US"/>
              <a:t>than</a:t>
            </a:r>
            <a:r>
              <a:rPr altLang="en-GB" sz="2900" lang="en-US"/>
              <a:t> </a:t>
            </a:r>
            <a:r>
              <a:rPr altLang="en-GB" sz="2900" lang="en-US"/>
              <a:t>rail</a:t>
            </a:r>
            <a:r>
              <a:rPr altLang="en-GB" sz="2900" lang="en-US"/>
              <a:t> </a:t>
            </a:r>
            <a:r>
              <a:rPr altLang="en-GB" sz="2900" lang="en-US"/>
              <a:t>and</a:t>
            </a:r>
            <a:r>
              <a:rPr altLang="en-GB" sz="2900" lang="en-US"/>
              <a:t> </a:t>
            </a:r>
            <a:r>
              <a:rPr altLang="en-GB" sz="2900" lang="en-US"/>
              <a:t>road</a:t>
            </a:r>
            <a:r>
              <a:rPr altLang="en-GB" sz="2900" lang="en-US"/>
              <a:t> </a:t>
            </a:r>
            <a:r>
              <a:rPr altLang="en-GB" sz="2900" lang="en-US"/>
              <a:t>transport</a:t>
            </a:r>
            <a:r>
              <a:rPr altLang="en-GB" sz="2900" lang="en-US"/>
              <a:t>.</a:t>
            </a:r>
            <a:endParaRPr lang="en-GB"/>
          </a:p>
          <a:p>
            <a:pPr indent="0" marL="0">
              <a:buNone/>
            </a:pPr>
            <a:r>
              <a:rPr altLang="en-GB" sz="2900" lang="en-US"/>
              <a:t> </a:t>
            </a:r>
            <a:r>
              <a:rPr altLang="en-GB" sz="2900" lang="en-US"/>
              <a:t> </a:t>
            </a:r>
            <a:r>
              <a:rPr altLang="en-GB" sz="2900" lang="en-US"/>
              <a:t> </a:t>
            </a:r>
            <a:r>
              <a:rPr altLang="en-GB" sz="2900" lang="en-US"/>
              <a:t> </a:t>
            </a:r>
            <a:r>
              <a:rPr altLang="en-GB" sz="2900" lang="en-US"/>
              <a:t> </a:t>
            </a:r>
            <a:r>
              <a:rPr altLang="en-GB" sz="2900" lang="en-US"/>
              <a:t> </a:t>
            </a:r>
            <a:r>
              <a:rPr altLang="en-GB" sz="2900" lang="en-US"/>
              <a:t> </a:t>
            </a:r>
            <a:r>
              <a:rPr altLang="en-GB" sz="2900" lang="en-US"/>
              <a:t>*</a:t>
            </a:r>
            <a:r>
              <a:rPr altLang="en-GB" sz="2900" lang="en-US"/>
              <a:t>w</a:t>
            </a:r>
            <a:r>
              <a:rPr altLang="en-GB" sz="2900" lang="en-US"/>
              <a:t>e</a:t>
            </a:r>
            <a:r>
              <a:rPr altLang="en-GB" sz="2900" lang="en-US"/>
              <a:t> </a:t>
            </a:r>
            <a:r>
              <a:rPr altLang="en-GB" sz="2900" lang="en-US"/>
              <a:t>h</a:t>
            </a:r>
            <a:r>
              <a:rPr altLang="en-GB" sz="2900" lang="en-US"/>
              <a:t>a</a:t>
            </a:r>
            <a:r>
              <a:rPr altLang="en-GB" sz="2900" lang="en-US"/>
              <a:t>v</a:t>
            </a:r>
            <a:r>
              <a:rPr altLang="en-GB" sz="2900" lang="en-US"/>
              <a:t>e</a:t>
            </a:r>
            <a:r>
              <a:rPr altLang="en-GB" sz="2900" lang="en-US"/>
              <a:t> </a:t>
            </a:r>
            <a:r>
              <a:rPr altLang="en-GB" sz="2900" lang="en-US"/>
              <a:t>s</a:t>
            </a:r>
            <a:r>
              <a:rPr altLang="en-GB" sz="2900" lang="en-US"/>
              <a:t>e</a:t>
            </a:r>
            <a:r>
              <a:rPr altLang="en-GB" sz="2900" lang="en-US"/>
              <a:t>a</a:t>
            </a:r>
            <a:r>
              <a:rPr altLang="en-GB" sz="2900" lang="en-US"/>
              <a:t> </a:t>
            </a:r>
            <a:r>
              <a:rPr altLang="en-GB" sz="2900" lang="en-US"/>
              <a:t>transport</a:t>
            </a:r>
            <a:r>
              <a:rPr altLang="en-GB" sz="2900" lang="en-US"/>
              <a:t> </a:t>
            </a:r>
            <a:r>
              <a:rPr altLang="en-GB" sz="2900" lang="en-US"/>
              <a:t>w</a:t>
            </a:r>
            <a:r>
              <a:rPr altLang="en-GB" sz="2900" lang="en-US"/>
              <a:t>i</a:t>
            </a:r>
            <a:r>
              <a:rPr altLang="en-GB" sz="2900" lang="en-US"/>
              <a:t>t</a:t>
            </a:r>
            <a:r>
              <a:rPr altLang="en-GB" sz="2900" lang="en-US"/>
              <a:t>h</a:t>
            </a:r>
            <a:r>
              <a:rPr altLang="en-GB" sz="2900" lang="en-US"/>
              <a:t> </a:t>
            </a:r>
            <a:r>
              <a:rPr altLang="en-GB" sz="2900" lang="en-US"/>
              <a:t>almost</a:t>
            </a:r>
            <a:r>
              <a:rPr altLang="en-GB" sz="2900" lang="en-US"/>
              <a:t> </a:t>
            </a:r>
            <a:r>
              <a:rPr altLang="en-GB" sz="2900" lang="en-US"/>
              <a:t>all</a:t>
            </a:r>
            <a:r>
              <a:rPr altLang="en-GB" sz="2900" lang="en-US"/>
              <a:t> </a:t>
            </a:r>
            <a:r>
              <a:rPr altLang="en-GB" sz="2900" lang="en-US"/>
              <a:t>the</a:t>
            </a:r>
            <a:r>
              <a:rPr altLang="en-GB" sz="2900" lang="en-US"/>
              <a:t> </a:t>
            </a:r>
            <a:r>
              <a:rPr altLang="en-GB" sz="2900" lang="en-US"/>
              <a:t>countries</a:t>
            </a:r>
            <a:r>
              <a:rPr altLang="en-GB" sz="2900" lang="en-US"/>
              <a:t> </a:t>
            </a:r>
            <a:r>
              <a:rPr altLang="en-GB" sz="2900" lang="en-US"/>
              <a:t>of</a:t>
            </a:r>
            <a:r>
              <a:rPr altLang="en-GB" sz="2900" lang="en-US"/>
              <a:t> </a:t>
            </a:r>
            <a:r>
              <a:rPr altLang="en-GB" sz="2900" lang="en-US"/>
              <a:t>the</a:t>
            </a:r>
            <a:r>
              <a:rPr altLang="en-GB" sz="2900" lang="en-US"/>
              <a:t> </a:t>
            </a:r>
            <a:r>
              <a:rPr altLang="en-GB" sz="2900" lang="en-US"/>
              <a:t>World</a:t>
            </a:r>
            <a:r>
              <a:rPr altLang="en-GB" sz="2900" lang="en-US"/>
              <a:t>. </a:t>
            </a:r>
            <a:endParaRPr lang="en-GB"/>
          </a:p>
          <a:p>
            <a:pPr indent="0" marL="0">
              <a:buNone/>
            </a:pPr>
            <a:r>
              <a:rPr altLang="en-GB" sz="2900" lang="en-US"/>
              <a:t> </a:t>
            </a:r>
            <a:r>
              <a:rPr altLang="en-GB" sz="2900" lang="en-US"/>
              <a:t> </a:t>
            </a:r>
            <a:r>
              <a:rPr altLang="en-GB" sz="2900" lang="en-US"/>
              <a:t> </a:t>
            </a:r>
            <a:r>
              <a:rPr altLang="en-GB" sz="2900" lang="en-US"/>
              <a:t> </a:t>
            </a:r>
            <a:r>
              <a:rPr altLang="en-GB" sz="2900" lang="en-US"/>
              <a:t> </a:t>
            </a:r>
            <a:r>
              <a:rPr altLang="en-GB" sz="2900" lang="en-US"/>
              <a:t> </a:t>
            </a:r>
            <a:r>
              <a:rPr altLang="en-GB" sz="2900" lang="en-US"/>
              <a:t> </a:t>
            </a:r>
            <a:r>
              <a:rPr altLang="en-GB" sz="2900" lang="en-US"/>
              <a:t>*</a:t>
            </a:r>
            <a:r>
              <a:rPr altLang="en-GB" sz="2900" lang="en-US"/>
              <a:t>T</a:t>
            </a:r>
            <a:r>
              <a:rPr altLang="en-GB" sz="2900" lang="en-US"/>
              <a:t>h</a:t>
            </a:r>
            <a:r>
              <a:rPr altLang="en-GB" sz="2900" lang="en-US"/>
              <a:t>e</a:t>
            </a:r>
            <a:r>
              <a:rPr altLang="en-GB" sz="2900" lang="en-US"/>
              <a:t>r</a:t>
            </a:r>
            <a:r>
              <a:rPr altLang="en-GB" sz="2900" lang="en-US"/>
              <a:t>e</a:t>
            </a:r>
            <a:r>
              <a:rPr altLang="en-GB" sz="2900" lang="en-US"/>
              <a:t> </a:t>
            </a:r>
            <a:r>
              <a:rPr altLang="en-GB" sz="2900" lang="en-US"/>
              <a:t>a</a:t>
            </a:r>
            <a:r>
              <a:rPr altLang="en-GB" sz="2900" lang="en-US"/>
              <a:t>r</a:t>
            </a:r>
            <a:r>
              <a:rPr altLang="en-GB" sz="2900" lang="en-US"/>
              <a:t>e</a:t>
            </a:r>
            <a:r>
              <a:rPr altLang="en-GB" sz="2900" lang="en-US"/>
              <a:t> </a:t>
            </a:r>
            <a:r>
              <a:rPr altLang="en-GB" sz="2900" lang="en-US"/>
              <a:t>1</a:t>
            </a:r>
            <a:r>
              <a:rPr altLang="en-GB" sz="2900" lang="en-US"/>
              <a:t>2</a:t>
            </a:r>
            <a:r>
              <a:rPr altLang="en-GB" sz="2900" lang="en-US"/>
              <a:t> </a:t>
            </a:r>
            <a:r>
              <a:rPr altLang="en-GB" sz="2900" lang="en-US"/>
              <a:t>m</a:t>
            </a:r>
            <a:r>
              <a:rPr altLang="en-GB" sz="2900" lang="en-US"/>
              <a:t>a</a:t>
            </a:r>
            <a:r>
              <a:rPr altLang="en-GB" sz="2900" lang="en-US"/>
              <a:t>j</a:t>
            </a:r>
            <a:r>
              <a:rPr altLang="en-GB" sz="2900" lang="en-US"/>
              <a:t>o</a:t>
            </a:r>
            <a:r>
              <a:rPr altLang="en-GB" sz="2900" lang="en-US"/>
              <a:t>r</a:t>
            </a:r>
            <a:r>
              <a:rPr altLang="en-GB" sz="2900" lang="en-US"/>
              <a:t> </a:t>
            </a:r>
            <a:r>
              <a:rPr altLang="en-GB" sz="2900" lang="en-US"/>
              <a:t>port</a:t>
            </a:r>
            <a:r>
              <a:rPr altLang="en-GB" sz="2900" lang="en-US"/>
              <a:t> </a:t>
            </a:r>
            <a:r>
              <a:rPr altLang="en-GB" sz="2900" lang="en-US"/>
              <a:t>i</a:t>
            </a:r>
            <a:r>
              <a:rPr altLang="en-GB" sz="2900" lang="en-US"/>
              <a:t>n</a:t>
            </a:r>
            <a:r>
              <a:rPr altLang="en-GB" sz="2900" lang="en-US"/>
              <a:t> </a:t>
            </a:r>
            <a:r>
              <a:rPr altLang="en-GB" sz="2900" lang="en-US"/>
              <a:t>I</a:t>
            </a:r>
            <a:r>
              <a:rPr altLang="en-GB" sz="2900" lang="en-US"/>
              <a:t>n</a:t>
            </a:r>
            <a:r>
              <a:rPr altLang="en-GB" sz="2900" lang="en-US"/>
              <a:t>d</a:t>
            </a:r>
            <a:r>
              <a:rPr altLang="en-GB" sz="2900" lang="en-US"/>
              <a:t>i</a:t>
            </a:r>
            <a:r>
              <a:rPr altLang="en-GB" sz="2900" lang="en-US"/>
              <a:t>a</a:t>
            </a:r>
            <a:r>
              <a:rPr altLang="en-GB" sz="2900" lang="en-US"/>
              <a:t>,</a:t>
            </a:r>
            <a:r>
              <a:rPr altLang="en-GB" sz="2900" lang="en-US"/>
              <a:t>s</a:t>
            </a:r>
            <a:r>
              <a:rPr altLang="en-GB" sz="2900" lang="en-US"/>
              <a:t>o</a:t>
            </a:r>
            <a:r>
              <a:rPr altLang="en-GB" sz="2900" lang="en-US"/>
              <a:t>m</a:t>
            </a:r>
            <a:r>
              <a:rPr altLang="en-GB" sz="2900" lang="en-US"/>
              <a:t>e</a:t>
            </a:r>
            <a:r>
              <a:rPr altLang="en-GB" sz="2900" lang="en-US"/>
              <a:t> </a:t>
            </a:r>
            <a:r>
              <a:rPr altLang="en-GB" sz="2900" lang="en-US"/>
              <a:t>a</a:t>
            </a:r>
            <a:r>
              <a:rPr altLang="en-GB" sz="2900" lang="en-US"/>
              <a:t>r</a:t>
            </a:r>
            <a:r>
              <a:rPr altLang="en-GB" sz="2900" lang="en-US"/>
              <a:t>e</a:t>
            </a:r>
            <a:r>
              <a:rPr altLang="en-GB" sz="2900" lang="en-US"/>
              <a:t> </a:t>
            </a:r>
            <a:r>
              <a:rPr altLang="en-GB" sz="2900" lang="en-US"/>
              <a:t>n</a:t>
            </a:r>
            <a:r>
              <a:rPr altLang="en-GB" sz="2900" lang="en-US"/>
              <a:t>a</a:t>
            </a:r>
            <a:r>
              <a:rPr altLang="en-GB" sz="2900" lang="en-US"/>
              <a:t>t</a:t>
            </a:r>
            <a:r>
              <a:rPr altLang="en-GB" sz="2900" lang="en-US"/>
              <a:t>u</a:t>
            </a:r>
            <a:r>
              <a:rPr altLang="en-GB" sz="2900" lang="en-US"/>
              <a:t>r</a:t>
            </a:r>
            <a:r>
              <a:rPr altLang="en-GB" sz="2900" lang="en-US"/>
              <a:t>a</a:t>
            </a:r>
            <a:r>
              <a:rPr altLang="en-GB" sz="2900" lang="en-US"/>
              <a:t>l</a:t>
            </a:r>
            <a:r>
              <a:rPr altLang="en-GB" sz="2900" lang="en-US"/>
              <a:t> </a:t>
            </a:r>
            <a:r>
              <a:rPr altLang="en-GB" sz="2900" lang="en-US"/>
              <a:t>h</a:t>
            </a:r>
            <a:r>
              <a:rPr altLang="en-GB" sz="2900" lang="en-US"/>
              <a:t>u</a:t>
            </a:r>
            <a:r>
              <a:rPr altLang="en-GB" sz="2900" lang="en-US"/>
              <a:t>r</a:t>
            </a:r>
            <a:r>
              <a:rPr altLang="en-GB" sz="2900" lang="en-US"/>
              <a:t>b</a:t>
            </a:r>
            <a:r>
              <a:rPr altLang="en-GB" sz="2900" lang="en-US"/>
              <a:t>o</a:t>
            </a:r>
            <a:r>
              <a:rPr altLang="en-GB" sz="2900" lang="en-US"/>
              <a:t>u</a:t>
            </a:r>
            <a:r>
              <a:rPr altLang="en-GB" sz="2900" lang="en-US"/>
              <a:t>r</a:t>
            </a:r>
            <a:r>
              <a:rPr altLang="en-GB" sz="2900" lang="en-US"/>
              <a:t>s</a:t>
            </a:r>
            <a:r>
              <a:rPr altLang="en-GB" sz="2900" lang="en-US"/>
              <a:t> </a:t>
            </a:r>
            <a:r>
              <a:rPr altLang="en-GB" sz="2900" lang="en-US"/>
              <a:t>a</a:t>
            </a:r>
            <a:r>
              <a:rPr altLang="en-GB" sz="2900" lang="en-US"/>
              <a:t>n</a:t>
            </a:r>
            <a:r>
              <a:rPr altLang="en-GB" sz="2900" lang="en-US"/>
              <a:t>d</a:t>
            </a:r>
            <a:r>
              <a:rPr altLang="en-GB" sz="2900" lang="en-US"/>
              <a:t> </a:t>
            </a:r>
            <a:r>
              <a:rPr altLang="en-GB" sz="2900" lang="en-US"/>
              <a:t>o</a:t>
            </a:r>
            <a:r>
              <a:rPr altLang="en-GB" sz="2900" lang="en-US"/>
              <a:t>t</a:t>
            </a:r>
            <a:r>
              <a:rPr altLang="en-GB" sz="2900" lang="en-US"/>
              <a:t>h</a:t>
            </a:r>
            <a:r>
              <a:rPr altLang="en-GB" sz="2900" lang="en-US"/>
              <a:t>e</a:t>
            </a:r>
            <a:r>
              <a:rPr altLang="en-GB" sz="2900" lang="en-US"/>
              <a:t>r</a:t>
            </a:r>
            <a:r>
              <a:rPr altLang="en-GB" sz="2900" lang="en-US"/>
              <a:t> </a:t>
            </a:r>
            <a:r>
              <a:rPr altLang="en-GB" sz="2900" lang="en-US"/>
              <a:t>a</a:t>
            </a:r>
            <a:r>
              <a:rPr altLang="en-GB" sz="2900" lang="en-US"/>
              <a:t>r</a:t>
            </a:r>
            <a:r>
              <a:rPr altLang="en-GB" sz="2900" lang="en-US"/>
              <a:t>e</a:t>
            </a:r>
            <a:r>
              <a:rPr altLang="en-GB" sz="2900" lang="en-US"/>
              <a:t> </a:t>
            </a:r>
            <a:r>
              <a:rPr altLang="en-GB" sz="2900" lang="en-US"/>
              <a:t>artifical</a:t>
            </a:r>
            <a:r>
              <a:rPr altLang="en-GB" sz="2900" lang="en-US"/>
              <a:t>.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Answer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.</a:t>
            </a:r>
            <a:endParaRPr lang="en-GB"/>
          </a:p>
        </p:txBody>
      </p:sp>
      <p:sp>
        <p:nvSpPr>
          <p:cNvPr id="1048657" name=""/>
          <p:cNvSpPr>
            <a:spLocks noGrp="1"/>
          </p:cNvSpPr>
          <p:nvPr>
            <p:ph idx="1"/>
          </p:nvPr>
        </p:nvSpPr>
        <p:spPr/>
        <p:txBody>
          <a:bodyPr>
            <a:normAutofit fontScale="92857" lnSpcReduction="20000"/>
          </a:bodyPr>
          <a:p>
            <a:pPr indent="0" marL="0">
              <a:buNone/>
            </a:pPr>
            <a:r>
              <a:rPr altLang="en-GB" lang="en-US">
                <a:solidFill>
                  <a:srgbClr val="993300"/>
                </a:solidFill>
              </a:rPr>
              <a:t>3</a:t>
            </a:r>
            <a:r>
              <a:rPr altLang="en-GB" lang="en-US">
                <a:solidFill>
                  <a:srgbClr val="993300"/>
                </a:solidFill>
              </a:rPr>
              <a:t>.</a:t>
            </a:r>
            <a:r>
              <a:rPr altLang="en-GB" lang="en-US">
                <a:solidFill>
                  <a:srgbClr val="993300"/>
                </a:solidFill>
              </a:rPr>
              <a:t>W</a:t>
            </a:r>
            <a:r>
              <a:rPr altLang="en-GB" lang="en-US">
                <a:solidFill>
                  <a:srgbClr val="993300"/>
                </a:solidFill>
              </a:rPr>
              <a:t>h</a:t>
            </a:r>
            <a:r>
              <a:rPr altLang="en-GB" lang="en-US">
                <a:solidFill>
                  <a:srgbClr val="993300"/>
                </a:solidFill>
              </a:rPr>
              <a:t>y</a:t>
            </a:r>
            <a:r>
              <a:rPr altLang="en-GB" lang="en-US">
                <a:solidFill>
                  <a:srgbClr val="993300"/>
                </a:solidFill>
              </a:rPr>
              <a:t> </a:t>
            </a:r>
            <a:r>
              <a:rPr altLang="en-GB" lang="en-US">
                <a:solidFill>
                  <a:srgbClr val="993300"/>
                </a:solidFill>
              </a:rPr>
              <a:t>p</a:t>
            </a:r>
            <a:r>
              <a:rPr altLang="en-GB" lang="en-US">
                <a:solidFill>
                  <a:srgbClr val="993300"/>
                </a:solidFill>
              </a:rPr>
              <a:t>e</a:t>
            </a:r>
            <a:r>
              <a:rPr altLang="en-GB" lang="en-US">
                <a:solidFill>
                  <a:srgbClr val="993300"/>
                </a:solidFill>
              </a:rPr>
              <a:t>o</a:t>
            </a:r>
            <a:r>
              <a:rPr altLang="en-GB" lang="en-US">
                <a:solidFill>
                  <a:srgbClr val="993300"/>
                </a:solidFill>
              </a:rPr>
              <a:t>p</a:t>
            </a:r>
            <a:r>
              <a:rPr altLang="en-GB" lang="en-US">
                <a:solidFill>
                  <a:srgbClr val="993300"/>
                </a:solidFill>
              </a:rPr>
              <a:t>l</a:t>
            </a:r>
            <a:r>
              <a:rPr altLang="en-GB" lang="en-US">
                <a:solidFill>
                  <a:srgbClr val="993300"/>
                </a:solidFill>
              </a:rPr>
              <a:t>e</a:t>
            </a:r>
            <a:r>
              <a:rPr altLang="en-GB" lang="en-US">
                <a:solidFill>
                  <a:srgbClr val="993300"/>
                </a:solidFill>
              </a:rPr>
              <a:t> </a:t>
            </a:r>
            <a:r>
              <a:rPr altLang="en-GB" lang="en-US">
                <a:solidFill>
                  <a:srgbClr val="993300"/>
                </a:solidFill>
              </a:rPr>
              <a:t>p</a:t>
            </a:r>
            <a:r>
              <a:rPr altLang="en-GB" lang="en-US">
                <a:solidFill>
                  <a:srgbClr val="993300"/>
                </a:solidFill>
              </a:rPr>
              <a:t>r</a:t>
            </a:r>
            <a:r>
              <a:rPr altLang="en-GB" lang="en-US">
                <a:solidFill>
                  <a:srgbClr val="993300"/>
                </a:solidFill>
              </a:rPr>
              <a:t>e</a:t>
            </a:r>
            <a:r>
              <a:rPr altLang="en-GB" lang="en-US">
                <a:solidFill>
                  <a:srgbClr val="993300"/>
                </a:solidFill>
              </a:rPr>
              <a:t>f</a:t>
            </a:r>
            <a:r>
              <a:rPr altLang="en-GB" lang="en-US">
                <a:solidFill>
                  <a:srgbClr val="993300"/>
                </a:solidFill>
              </a:rPr>
              <a:t>e</a:t>
            </a:r>
            <a:r>
              <a:rPr altLang="en-GB" lang="en-US">
                <a:solidFill>
                  <a:srgbClr val="993300"/>
                </a:solidFill>
              </a:rPr>
              <a:t>r</a:t>
            </a:r>
            <a:r>
              <a:rPr altLang="en-GB" lang="en-US">
                <a:solidFill>
                  <a:srgbClr val="993300"/>
                </a:solidFill>
              </a:rPr>
              <a:t> </a:t>
            </a:r>
            <a:r>
              <a:rPr altLang="en-GB" lang="en-US">
                <a:solidFill>
                  <a:srgbClr val="993300"/>
                </a:solidFill>
              </a:rPr>
              <a:t>a</a:t>
            </a:r>
            <a:r>
              <a:rPr altLang="en-GB" lang="en-US">
                <a:solidFill>
                  <a:srgbClr val="993300"/>
                </a:solidFill>
              </a:rPr>
              <a:t>i</a:t>
            </a:r>
            <a:r>
              <a:rPr altLang="en-GB" lang="en-US">
                <a:solidFill>
                  <a:srgbClr val="993300"/>
                </a:solidFill>
              </a:rPr>
              <a:t>r</a:t>
            </a:r>
            <a:r>
              <a:rPr altLang="en-GB" lang="en-US">
                <a:solidFill>
                  <a:srgbClr val="993300"/>
                </a:solidFill>
              </a:rPr>
              <a:t> </a:t>
            </a:r>
            <a:r>
              <a:rPr altLang="en-GB" lang="en-US">
                <a:solidFill>
                  <a:srgbClr val="993300"/>
                </a:solidFill>
              </a:rPr>
              <a:t>t</a:t>
            </a:r>
            <a:r>
              <a:rPr altLang="en-GB" lang="en-US">
                <a:solidFill>
                  <a:srgbClr val="993300"/>
                </a:solidFill>
              </a:rPr>
              <a:t>r</a:t>
            </a:r>
            <a:r>
              <a:rPr altLang="en-GB" lang="en-US">
                <a:solidFill>
                  <a:srgbClr val="993300"/>
                </a:solidFill>
              </a:rPr>
              <a:t>a</a:t>
            </a:r>
            <a:r>
              <a:rPr altLang="en-GB" lang="en-US">
                <a:solidFill>
                  <a:srgbClr val="993300"/>
                </a:solidFill>
              </a:rPr>
              <a:t>n</a:t>
            </a:r>
            <a:r>
              <a:rPr altLang="en-GB" lang="en-US">
                <a:solidFill>
                  <a:srgbClr val="993300"/>
                </a:solidFill>
              </a:rPr>
              <a:t>s</a:t>
            </a:r>
            <a:r>
              <a:rPr altLang="en-GB" lang="en-US">
                <a:solidFill>
                  <a:srgbClr val="993300"/>
                </a:solidFill>
              </a:rPr>
              <a:t>p</a:t>
            </a:r>
            <a:r>
              <a:rPr altLang="en-GB" lang="en-US">
                <a:solidFill>
                  <a:srgbClr val="993300"/>
                </a:solidFill>
              </a:rPr>
              <a:t>o</a:t>
            </a:r>
            <a:r>
              <a:rPr altLang="en-GB" lang="en-US">
                <a:solidFill>
                  <a:srgbClr val="993300"/>
                </a:solidFill>
              </a:rPr>
              <a:t>r</a:t>
            </a:r>
            <a:r>
              <a:rPr altLang="en-GB" lang="en-US">
                <a:solidFill>
                  <a:srgbClr val="993300"/>
                </a:solidFill>
              </a:rPr>
              <a:t>t</a:t>
            </a:r>
            <a:r>
              <a:rPr altLang="en-GB" lang="en-US">
                <a:solidFill>
                  <a:srgbClr val="993300"/>
                </a:solidFill>
              </a:rPr>
              <a:t>?</a:t>
            </a:r>
            <a:endParaRPr lang="en-GB">
              <a:solidFill>
                <a:srgbClr val="993300"/>
              </a:solidFill>
            </a:endParaRPr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a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993300"/>
                </a:solidFill>
              </a:rPr>
              <a:t>4</a:t>
            </a:r>
            <a:r>
              <a:rPr altLang="en-GB" lang="en-US">
                <a:solidFill>
                  <a:srgbClr val="993300"/>
                </a:solidFill>
              </a:rPr>
              <a:t>.</a:t>
            </a:r>
            <a:r>
              <a:rPr altLang="en-GB" lang="en-US">
                <a:solidFill>
                  <a:srgbClr val="993300"/>
                </a:solidFill>
              </a:rPr>
              <a:t>N</a:t>
            </a:r>
            <a:r>
              <a:rPr altLang="en-GB" lang="en-US">
                <a:solidFill>
                  <a:srgbClr val="993300"/>
                </a:solidFill>
              </a:rPr>
              <a:t>a</a:t>
            </a:r>
            <a:r>
              <a:rPr altLang="en-GB" lang="en-US">
                <a:solidFill>
                  <a:srgbClr val="993300"/>
                </a:solidFill>
              </a:rPr>
              <a:t>m</a:t>
            </a:r>
            <a:r>
              <a:rPr altLang="en-GB" lang="en-US">
                <a:solidFill>
                  <a:srgbClr val="993300"/>
                </a:solidFill>
              </a:rPr>
              <a:t>e</a:t>
            </a:r>
            <a:r>
              <a:rPr altLang="en-GB" lang="en-US">
                <a:solidFill>
                  <a:srgbClr val="993300"/>
                </a:solidFill>
              </a:rPr>
              <a:t> </a:t>
            </a:r>
            <a:r>
              <a:rPr altLang="en-GB" lang="en-US">
                <a:solidFill>
                  <a:srgbClr val="993300"/>
                </a:solidFill>
              </a:rPr>
              <a:t>t</a:t>
            </a:r>
            <a:r>
              <a:rPr altLang="en-GB" lang="en-US">
                <a:solidFill>
                  <a:srgbClr val="993300"/>
                </a:solidFill>
              </a:rPr>
              <a:t>h</a:t>
            </a:r>
            <a:r>
              <a:rPr altLang="en-GB" lang="en-US">
                <a:solidFill>
                  <a:srgbClr val="993300"/>
                </a:solidFill>
              </a:rPr>
              <a:t>e</a:t>
            </a:r>
            <a:r>
              <a:rPr altLang="en-GB" lang="en-US">
                <a:solidFill>
                  <a:srgbClr val="993300"/>
                </a:solidFill>
              </a:rPr>
              <a:t> </a:t>
            </a:r>
            <a:r>
              <a:rPr altLang="en-GB" lang="en-US">
                <a:solidFill>
                  <a:srgbClr val="993300"/>
                </a:solidFill>
              </a:rPr>
              <a:t>i</a:t>
            </a:r>
            <a:r>
              <a:rPr altLang="en-GB" lang="en-US">
                <a:solidFill>
                  <a:srgbClr val="993300"/>
                </a:solidFill>
              </a:rPr>
              <a:t>n</a:t>
            </a:r>
            <a:r>
              <a:rPr altLang="en-GB" lang="en-US">
                <a:solidFill>
                  <a:srgbClr val="993300"/>
                </a:solidFill>
              </a:rPr>
              <a:t>ternational</a:t>
            </a:r>
            <a:r>
              <a:rPr altLang="en-GB" lang="en-US">
                <a:solidFill>
                  <a:srgbClr val="993300"/>
                </a:solidFill>
              </a:rPr>
              <a:t> </a:t>
            </a:r>
            <a:r>
              <a:rPr altLang="en-GB" lang="en-US">
                <a:solidFill>
                  <a:srgbClr val="993300"/>
                </a:solidFill>
              </a:rPr>
              <a:t>airports</a:t>
            </a:r>
            <a:r>
              <a:rPr altLang="en-GB" lang="en-US">
                <a:solidFill>
                  <a:srgbClr val="993300"/>
                </a:solidFill>
              </a:rPr>
              <a:t> </a:t>
            </a:r>
            <a:r>
              <a:rPr altLang="en-GB" lang="en-US">
                <a:solidFill>
                  <a:srgbClr val="993300"/>
                </a:solidFill>
              </a:rPr>
              <a:t>in</a:t>
            </a:r>
            <a:r>
              <a:rPr altLang="en-GB" lang="en-US">
                <a:solidFill>
                  <a:srgbClr val="993300"/>
                </a:solidFill>
              </a:rPr>
              <a:t> </a:t>
            </a:r>
            <a:r>
              <a:rPr altLang="en-GB" lang="en-US">
                <a:solidFill>
                  <a:srgbClr val="993300"/>
                </a:solidFill>
              </a:rPr>
              <a:t>India</a:t>
            </a:r>
            <a:r>
              <a:rPr altLang="en-GB" lang="en-US">
                <a:solidFill>
                  <a:srgbClr val="993300"/>
                </a:solidFill>
              </a:rPr>
              <a:t>.</a:t>
            </a:r>
            <a:endParaRPr lang="en-GB">
              <a:solidFill>
                <a:srgbClr val="993300"/>
              </a:solidFill>
            </a:endParaRPr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*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International</a:t>
            </a:r>
            <a:r>
              <a:rPr altLang="en-GB" lang="en-US"/>
              <a:t> </a:t>
            </a:r>
            <a:r>
              <a:rPr altLang="en-GB" lang="en-US"/>
              <a:t>airport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h</a:t>
            </a:r>
            <a:r>
              <a:rPr altLang="en-GB" lang="en-US"/>
              <a:t>i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S</a:t>
            </a:r>
            <a:r>
              <a:rPr altLang="en-GB" lang="en-US"/>
              <a:t>a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airport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M</a:t>
            </a:r>
            <a:r>
              <a:rPr altLang="en-GB" lang="en-US"/>
              <a:t>u</a:t>
            </a:r>
            <a:r>
              <a:rPr altLang="en-GB" lang="en-US"/>
              <a:t>m</a:t>
            </a:r>
            <a:r>
              <a:rPr altLang="en-GB" lang="en-US"/>
              <a:t>b</a:t>
            </a:r>
            <a:r>
              <a:rPr altLang="en-GB" lang="en-US"/>
              <a:t>a</a:t>
            </a:r>
            <a:r>
              <a:rPr altLang="en-GB" lang="en-US"/>
              <a:t>i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airport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K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k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a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International</a:t>
            </a:r>
            <a:r>
              <a:rPr altLang="en-GB" lang="en-US"/>
              <a:t> </a:t>
            </a:r>
            <a:r>
              <a:rPr altLang="en-GB" lang="en-US"/>
              <a:t>airport</a:t>
            </a:r>
            <a:r>
              <a:rPr altLang="en-GB" lang="en-US"/>
              <a:t> 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i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International</a:t>
            </a:r>
            <a:r>
              <a:rPr altLang="en-GB" lang="en-US"/>
              <a:t> </a:t>
            </a:r>
            <a:r>
              <a:rPr altLang="en-GB" lang="en-US"/>
              <a:t>airport</a:t>
            </a:r>
            <a:r>
              <a:rPr altLang="en-GB" lang="en-US"/>
              <a:t> 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sar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national</a:t>
            </a:r>
            <a:r>
              <a:rPr altLang="en-GB" lang="en-US"/>
              <a:t> </a:t>
            </a:r>
            <a:r>
              <a:rPr altLang="en-GB" lang="en-US"/>
              <a:t>airport</a:t>
            </a:r>
            <a:r>
              <a:rPr altLang="en-GB" lang="en-US"/>
              <a:t> 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u</a:t>
            </a:r>
            <a:r>
              <a:rPr altLang="en-GB" lang="en-US"/>
              <a:t>vananthapuram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SM-J210F</dc:creator>
  <dcterms:created xsi:type="dcterms:W3CDTF">2015-05-11T22:30:45Z</dcterms:created>
  <dcterms:modified xsi:type="dcterms:W3CDTF">2021-02-05T13:37:17Z</dcterms:modified>
</cp:coreProperties>
</file>