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59" r:id="rId5"/>
    <p:sldId id="260" r:id="rId6"/>
    <p:sldId id="261" r:id="rId7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tableStyles" Target="tableStyles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0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51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52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53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4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0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2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3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8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9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1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2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3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4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3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4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45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4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8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29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altLang="zh-CN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altLang="en-GB" sz="3600" lang="en-US">
                <a:solidFill>
                  <a:srgbClr val="02A5E3"/>
                </a:solidFill>
              </a:rPr>
              <a:t>C</a:t>
            </a:r>
            <a:r>
              <a:rPr altLang="en-GB" sz="3600" lang="en-US">
                <a:solidFill>
                  <a:srgbClr val="02A5E3"/>
                </a:solidFill>
              </a:rPr>
              <a:t>o</a:t>
            </a:r>
            <a:r>
              <a:rPr altLang="en-GB" sz="3600" lang="en-US">
                <a:solidFill>
                  <a:srgbClr val="02A5E3"/>
                </a:solidFill>
              </a:rPr>
              <a:t>n</a:t>
            </a:r>
            <a:r>
              <a:rPr altLang="en-GB" sz="3600" lang="en-US">
                <a:solidFill>
                  <a:srgbClr val="02A5E3"/>
                </a:solidFill>
              </a:rPr>
              <a:t>t</a:t>
            </a:r>
            <a:r>
              <a:rPr altLang="en-GB" sz="3600" lang="en-US">
                <a:solidFill>
                  <a:srgbClr val="02A5E3"/>
                </a:solidFill>
              </a:rPr>
              <a:t>i</a:t>
            </a:r>
            <a:r>
              <a:rPr altLang="en-GB" sz="3600" lang="en-US">
                <a:solidFill>
                  <a:srgbClr val="02A5E3"/>
                </a:solidFill>
              </a:rPr>
              <a:t>n</a:t>
            </a:r>
            <a:r>
              <a:rPr altLang="en-GB" sz="3600" lang="en-US">
                <a:solidFill>
                  <a:srgbClr val="02A5E3"/>
                </a:solidFill>
              </a:rPr>
              <a:t>e</a:t>
            </a:r>
            <a:r>
              <a:rPr altLang="en-GB" sz="3600" lang="en-US">
                <a:solidFill>
                  <a:srgbClr val="02A5E3"/>
                </a:solidFill>
              </a:rPr>
              <a:t>n</a:t>
            </a:r>
            <a:r>
              <a:rPr altLang="en-GB" sz="3600" lang="en-US">
                <a:solidFill>
                  <a:srgbClr val="02A5E3"/>
                </a:solidFill>
              </a:rPr>
              <a:t>t</a:t>
            </a:r>
            <a:r>
              <a:rPr altLang="en-GB" sz="3600" lang="en-US">
                <a:solidFill>
                  <a:srgbClr val="02A5E3"/>
                </a:solidFill>
              </a:rPr>
              <a:t>s</a:t>
            </a:r>
            <a:r>
              <a:rPr altLang="en-GB" sz="3600" lang="en-US">
                <a:solidFill>
                  <a:srgbClr val="02A5E3"/>
                </a:solidFill>
              </a:rPr>
              <a:t>,</a:t>
            </a:r>
            <a:r>
              <a:rPr altLang="en-GB" sz="3600" lang="en-US">
                <a:solidFill>
                  <a:srgbClr val="02A5E3"/>
                </a:solidFill>
              </a:rPr>
              <a:t>O</a:t>
            </a:r>
            <a:r>
              <a:rPr altLang="en-GB" sz="3600" lang="en-US">
                <a:solidFill>
                  <a:srgbClr val="02A5E3"/>
                </a:solidFill>
              </a:rPr>
              <a:t>c</a:t>
            </a:r>
            <a:r>
              <a:rPr altLang="en-GB" sz="3600" lang="en-US">
                <a:solidFill>
                  <a:srgbClr val="02A5E3"/>
                </a:solidFill>
              </a:rPr>
              <a:t>e</a:t>
            </a:r>
            <a:r>
              <a:rPr altLang="en-GB" sz="3600" lang="en-US">
                <a:solidFill>
                  <a:srgbClr val="02A5E3"/>
                </a:solidFill>
              </a:rPr>
              <a:t>a</a:t>
            </a:r>
            <a:r>
              <a:rPr altLang="en-GB" sz="3600" lang="en-US">
                <a:solidFill>
                  <a:srgbClr val="02A5E3"/>
                </a:solidFill>
              </a:rPr>
              <a:t>n</a:t>
            </a:r>
            <a:r>
              <a:rPr altLang="en-GB" sz="3600" lang="en-US">
                <a:solidFill>
                  <a:srgbClr val="02A5E3"/>
                </a:solidFill>
              </a:rPr>
              <a:t>s</a:t>
            </a:r>
            <a:r>
              <a:rPr altLang="en-GB" sz="3600" lang="en-US">
                <a:solidFill>
                  <a:srgbClr val="02A5E3"/>
                </a:solidFill>
              </a:rPr>
              <a:t> </a:t>
            </a:r>
            <a:r>
              <a:rPr altLang="en-GB" sz="3600" lang="en-US">
                <a:solidFill>
                  <a:srgbClr val="02A5E3"/>
                </a:solidFill>
              </a:rPr>
              <a:t>a</a:t>
            </a:r>
            <a:r>
              <a:rPr altLang="en-GB" sz="3600" lang="en-US">
                <a:solidFill>
                  <a:srgbClr val="02A5E3"/>
                </a:solidFill>
              </a:rPr>
              <a:t>n</a:t>
            </a:r>
            <a:r>
              <a:rPr altLang="en-GB" sz="3600" lang="en-US">
                <a:solidFill>
                  <a:srgbClr val="02A5E3"/>
                </a:solidFill>
              </a:rPr>
              <a:t>d</a:t>
            </a:r>
            <a:r>
              <a:rPr altLang="en-GB" sz="3600" lang="en-US">
                <a:solidFill>
                  <a:srgbClr val="02A5E3"/>
                </a:solidFill>
              </a:rPr>
              <a:t> </a:t>
            </a:r>
            <a:r>
              <a:rPr altLang="en-GB" sz="3600" lang="en-US">
                <a:solidFill>
                  <a:srgbClr val="02A5E3"/>
                </a:solidFill>
              </a:rPr>
              <a:t>S</a:t>
            </a:r>
            <a:r>
              <a:rPr altLang="en-GB" sz="3600" lang="en-US">
                <a:solidFill>
                  <a:srgbClr val="02A5E3"/>
                </a:solidFill>
              </a:rPr>
              <a:t>e</a:t>
            </a:r>
            <a:r>
              <a:rPr altLang="en-GB" sz="3600" lang="en-US">
                <a:solidFill>
                  <a:srgbClr val="02A5E3"/>
                </a:solidFill>
              </a:rPr>
              <a:t>a</a:t>
            </a:r>
            <a:r>
              <a:rPr altLang="en-GB" sz="3600" lang="en-US">
                <a:solidFill>
                  <a:srgbClr val="02A5E3"/>
                </a:solidFill>
              </a:rPr>
              <a:t>s</a:t>
            </a:r>
            <a:endParaRPr altLang="zh-CN" sz="3600" lang="en-US">
              <a:solidFill>
                <a:srgbClr val="02A5E3"/>
              </a:solidFill>
            </a:endParaRPr>
          </a:p>
          <a:p>
            <a:r>
              <a:rPr altLang="en-GB" sz="3600" lang="en-US">
                <a:solidFill>
                  <a:srgbClr val="02A5E3"/>
                </a:solidFill>
              </a:rPr>
              <a:t>(</a:t>
            </a:r>
            <a:r>
              <a:rPr altLang="en-GB" sz="3600" lang="en-US">
                <a:solidFill>
                  <a:srgbClr val="02A5E3"/>
                </a:solidFill>
              </a:rPr>
              <a:t>S</a:t>
            </a:r>
            <a:r>
              <a:rPr altLang="en-GB" sz="3600" lang="en-US">
                <a:solidFill>
                  <a:srgbClr val="02A5E3"/>
                </a:solidFill>
              </a:rPr>
              <a:t>o</a:t>
            </a:r>
            <a:r>
              <a:rPr altLang="en-GB" sz="3600" lang="en-US">
                <a:solidFill>
                  <a:srgbClr val="02A5E3"/>
                </a:solidFill>
              </a:rPr>
              <a:t>c</a:t>
            </a:r>
            <a:r>
              <a:rPr altLang="en-GB" sz="3600" lang="en-US">
                <a:solidFill>
                  <a:srgbClr val="02A5E3"/>
                </a:solidFill>
              </a:rPr>
              <a:t>i</a:t>
            </a:r>
            <a:r>
              <a:rPr altLang="en-GB" sz="3600" lang="en-US">
                <a:solidFill>
                  <a:srgbClr val="02A5E3"/>
                </a:solidFill>
              </a:rPr>
              <a:t>al</a:t>
            </a:r>
            <a:r>
              <a:rPr altLang="en-GB" sz="3600" lang="en-US">
                <a:solidFill>
                  <a:srgbClr val="02A5E3"/>
                </a:solidFill>
              </a:rPr>
              <a:t> </a:t>
            </a:r>
            <a:r>
              <a:rPr altLang="en-GB" sz="3600" lang="en-US">
                <a:solidFill>
                  <a:srgbClr val="02A5E3"/>
                </a:solidFill>
              </a:rPr>
              <a:t>4</a:t>
            </a:r>
            <a:r>
              <a:rPr altLang="en-GB" sz="3600" lang="en-US">
                <a:solidFill>
                  <a:srgbClr val="02A5E3"/>
                </a:solidFill>
              </a:rPr>
              <a:t>t</a:t>
            </a:r>
            <a:r>
              <a:rPr altLang="en-GB" sz="3600" lang="en-US">
                <a:solidFill>
                  <a:srgbClr val="02A5E3"/>
                </a:solidFill>
              </a:rPr>
              <a:t>h</a:t>
            </a:r>
            <a:r>
              <a:rPr altLang="en-GB" sz="3600" lang="en-US">
                <a:solidFill>
                  <a:srgbClr val="02A5E3"/>
                </a:solidFill>
              </a:rPr>
              <a:t> </a:t>
            </a:r>
            <a:r>
              <a:rPr altLang="en-GB" sz="3600" lang="en-US">
                <a:solidFill>
                  <a:srgbClr val="02A5E3"/>
                </a:solidFill>
              </a:rPr>
              <a:t>/</a:t>
            </a:r>
            <a:r>
              <a:rPr altLang="en-GB" sz="3600" lang="en-US">
                <a:solidFill>
                  <a:srgbClr val="02A5E3"/>
                </a:solidFill>
              </a:rPr>
              <a:t>1</a:t>
            </a:r>
            <a:r>
              <a:rPr altLang="en-GB" sz="3600" lang="en-US">
                <a:solidFill>
                  <a:srgbClr val="02A5E3"/>
                </a:solidFill>
              </a:rPr>
              <a:t>5</a:t>
            </a:r>
            <a:r>
              <a:rPr altLang="en-GB" sz="3600" lang="en-US">
                <a:solidFill>
                  <a:srgbClr val="02A5E3"/>
                </a:solidFill>
              </a:rPr>
              <a:t>t</a:t>
            </a:r>
            <a:r>
              <a:rPr altLang="en-GB" sz="3600" lang="en-US">
                <a:solidFill>
                  <a:srgbClr val="02A5E3"/>
                </a:solidFill>
              </a:rPr>
              <a:t>h</a:t>
            </a:r>
            <a:r>
              <a:rPr altLang="en-GB" sz="3600" lang="en-US">
                <a:solidFill>
                  <a:srgbClr val="02A5E3"/>
                </a:solidFill>
              </a:rPr>
              <a:t> </a:t>
            </a:r>
            <a:r>
              <a:rPr altLang="en-GB" sz="3600" lang="en-US">
                <a:solidFill>
                  <a:srgbClr val="02A5E3"/>
                </a:solidFill>
              </a:rPr>
              <a:t>August</a:t>
            </a:r>
            <a:r>
              <a:rPr altLang="en-GB" sz="3600" lang="en-US">
                <a:solidFill>
                  <a:srgbClr val="02A5E3"/>
                </a:solidFill>
              </a:rPr>
              <a:t> </a:t>
            </a:r>
            <a:r>
              <a:rPr altLang="en-GB" sz="3600" lang="en-US">
                <a:solidFill>
                  <a:srgbClr val="02A5E3"/>
                </a:solidFill>
              </a:rPr>
              <a:t>)</a:t>
            </a:r>
            <a:endParaRPr altLang="zh-CN" sz="3600" lang="en-US">
              <a:solidFill>
                <a:srgbClr val="02A5E3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altLang="en-GB" lang="en-US"/>
              <a:t>C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nents</a:t>
            </a:r>
            <a:r>
              <a:rPr altLang="en-GB" lang="en-US"/>
              <a:t> </a:t>
            </a:r>
            <a:endParaRPr lang="en-GB"/>
          </a:p>
        </p:txBody>
      </p:sp>
      <p:sp>
        <p:nvSpPr>
          <p:cNvPr id="1048594" name="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 fontScale="96429" lnSpcReduction="20000"/>
          </a:bodyPr>
          <a:p>
            <a:pPr indent="0" marL="0">
              <a:buNone/>
            </a:pP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sz="3200" lang="en-US">
                <a:solidFill>
                  <a:srgbClr val="BF0000"/>
                </a:solidFill>
              </a:rPr>
              <a:t>T</a:t>
            </a:r>
            <a:r>
              <a:rPr altLang="en-GB" sz="3200" lang="en-US">
                <a:solidFill>
                  <a:srgbClr val="BF0000"/>
                </a:solidFill>
              </a:rPr>
              <a:t>h</a:t>
            </a:r>
            <a:r>
              <a:rPr altLang="en-GB" sz="3200" lang="en-US">
                <a:solidFill>
                  <a:srgbClr val="BF0000"/>
                </a:solidFill>
              </a:rPr>
              <a:t>e</a:t>
            </a:r>
            <a:r>
              <a:rPr altLang="en-GB" sz="3200" lang="en-US">
                <a:solidFill>
                  <a:srgbClr val="BF0000"/>
                </a:solidFill>
              </a:rPr>
              <a:t> </a:t>
            </a:r>
            <a:r>
              <a:rPr altLang="en-GB" sz="3200" lang="en-US">
                <a:solidFill>
                  <a:srgbClr val="BF0000"/>
                </a:solidFill>
              </a:rPr>
              <a:t>e</a:t>
            </a:r>
            <a:r>
              <a:rPr altLang="en-GB" sz="3200" lang="en-US">
                <a:solidFill>
                  <a:srgbClr val="BF0000"/>
                </a:solidFill>
              </a:rPr>
              <a:t>a</a:t>
            </a:r>
            <a:r>
              <a:rPr altLang="en-GB" sz="3200" lang="en-US">
                <a:solidFill>
                  <a:srgbClr val="BF0000"/>
                </a:solidFill>
              </a:rPr>
              <a:t>r</a:t>
            </a:r>
            <a:r>
              <a:rPr altLang="en-GB" sz="3200" lang="en-US">
                <a:solidFill>
                  <a:srgbClr val="BF0000"/>
                </a:solidFill>
              </a:rPr>
              <a:t>t</a:t>
            </a:r>
            <a:r>
              <a:rPr altLang="en-GB" sz="3200" lang="en-US">
                <a:solidFill>
                  <a:srgbClr val="BF0000"/>
                </a:solidFill>
              </a:rPr>
              <a:t>h</a:t>
            </a:r>
            <a:r>
              <a:rPr altLang="en-GB" sz="3200" lang="en-US">
                <a:solidFill>
                  <a:srgbClr val="BF0000"/>
                </a:solidFill>
              </a:rPr>
              <a:t> </a:t>
            </a:r>
            <a:r>
              <a:rPr altLang="en-GB" sz="3200" lang="en-US">
                <a:solidFill>
                  <a:srgbClr val="BF0000"/>
                </a:solidFill>
              </a:rPr>
              <a:t>i</a:t>
            </a:r>
            <a:r>
              <a:rPr altLang="en-GB" sz="3200" lang="en-US">
                <a:solidFill>
                  <a:srgbClr val="BF0000"/>
                </a:solidFill>
              </a:rPr>
              <a:t>s</a:t>
            </a:r>
            <a:r>
              <a:rPr altLang="en-GB" sz="3200" lang="en-US">
                <a:solidFill>
                  <a:srgbClr val="BF0000"/>
                </a:solidFill>
              </a:rPr>
              <a:t> </a:t>
            </a:r>
            <a:r>
              <a:rPr altLang="en-GB" sz="3200" lang="en-US">
                <a:solidFill>
                  <a:srgbClr val="BF0000"/>
                </a:solidFill>
              </a:rPr>
              <a:t>d</a:t>
            </a:r>
            <a:r>
              <a:rPr altLang="en-GB" sz="3200" lang="en-US">
                <a:solidFill>
                  <a:srgbClr val="BF0000"/>
                </a:solidFill>
              </a:rPr>
              <a:t>i</a:t>
            </a:r>
            <a:r>
              <a:rPr altLang="en-GB" sz="3200" lang="en-US">
                <a:solidFill>
                  <a:srgbClr val="BF0000"/>
                </a:solidFill>
              </a:rPr>
              <a:t>v</a:t>
            </a:r>
            <a:r>
              <a:rPr altLang="en-GB" sz="3200" lang="en-US">
                <a:solidFill>
                  <a:srgbClr val="BF0000"/>
                </a:solidFill>
              </a:rPr>
              <a:t>i</a:t>
            </a:r>
            <a:r>
              <a:rPr altLang="en-GB" sz="3200" lang="en-US">
                <a:solidFill>
                  <a:srgbClr val="BF0000"/>
                </a:solidFill>
              </a:rPr>
              <a:t>d</a:t>
            </a:r>
            <a:r>
              <a:rPr altLang="en-GB" sz="3200" lang="en-US">
                <a:solidFill>
                  <a:srgbClr val="BF0000"/>
                </a:solidFill>
              </a:rPr>
              <a:t>e</a:t>
            </a:r>
            <a:r>
              <a:rPr altLang="en-GB" sz="3200" lang="en-US">
                <a:solidFill>
                  <a:srgbClr val="BF0000"/>
                </a:solidFill>
              </a:rPr>
              <a:t>d</a:t>
            </a:r>
            <a:r>
              <a:rPr altLang="en-GB" sz="3200" lang="en-US">
                <a:solidFill>
                  <a:srgbClr val="BF0000"/>
                </a:solidFill>
              </a:rPr>
              <a:t> </a:t>
            </a:r>
            <a:r>
              <a:rPr altLang="en-GB" sz="3200" lang="en-US">
                <a:solidFill>
                  <a:srgbClr val="BF0000"/>
                </a:solidFill>
              </a:rPr>
              <a:t>i</a:t>
            </a:r>
            <a:r>
              <a:rPr altLang="en-GB" sz="3200" lang="en-US">
                <a:solidFill>
                  <a:srgbClr val="BF0000"/>
                </a:solidFill>
              </a:rPr>
              <a:t>n</a:t>
            </a:r>
            <a:r>
              <a:rPr altLang="en-GB" sz="3200" lang="en-US">
                <a:solidFill>
                  <a:srgbClr val="BF0000"/>
                </a:solidFill>
              </a:rPr>
              <a:t>t</a:t>
            </a:r>
            <a:r>
              <a:rPr altLang="en-GB" sz="3200" lang="en-US">
                <a:solidFill>
                  <a:srgbClr val="BF0000"/>
                </a:solidFill>
              </a:rPr>
              <a:t>o</a:t>
            </a:r>
            <a:r>
              <a:rPr altLang="en-GB" sz="3200" lang="en-US">
                <a:solidFill>
                  <a:srgbClr val="BF0000"/>
                </a:solidFill>
              </a:rPr>
              <a:t> </a:t>
            </a:r>
            <a:r>
              <a:rPr altLang="en-GB" sz="3200" lang="en-US">
                <a:solidFill>
                  <a:srgbClr val="BF0000"/>
                </a:solidFill>
              </a:rPr>
              <a:t>2</a:t>
            </a:r>
            <a:r>
              <a:rPr altLang="en-GB" sz="3200" lang="en-US">
                <a:solidFill>
                  <a:srgbClr val="BF0000"/>
                </a:solidFill>
              </a:rPr>
              <a:t> </a:t>
            </a:r>
            <a:r>
              <a:rPr altLang="en-GB" sz="3200" lang="en-US">
                <a:solidFill>
                  <a:srgbClr val="BF0000"/>
                </a:solidFill>
              </a:rPr>
              <a:t>p</a:t>
            </a:r>
            <a:r>
              <a:rPr altLang="en-GB" sz="3200" lang="en-US">
                <a:solidFill>
                  <a:srgbClr val="BF0000"/>
                </a:solidFill>
              </a:rPr>
              <a:t>a</a:t>
            </a:r>
            <a:r>
              <a:rPr altLang="en-GB" sz="3200" lang="en-US">
                <a:solidFill>
                  <a:srgbClr val="BF0000"/>
                </a:solidFill>
              </a:rPr>
              <a:t>r</a:t>
            </a:r>
            <a:r>
              <a:rPr altLang="en-GB" sz="3200" lang="en-US">
                <a:solidFill>
                  <a:srgbClr val="BF0000"/>
                </a:solidFill>
              </a:rPr>
              <a:t>t</a:t>
            </a:r>
            <a:r>
              <a:rPr altLang="en-GB" sz="3200" lang="en-US">
                <a:solidFill>
                  <a:srgbClr val="BF0000"/>
                </a:solidFill>
              </a:rPr>
              <a:t>s</a:t>
            </a:r>
            <a:r>
              <a:rPr altLang="en-GB" sz="3200" lang="en-US">
                <a:solidFill>
                  <a:srgbClr val="BF0000"/>
                </a:solidFill>
              </a:rPr>
              <a:t> </a:t>
            </a:r>
            <a:r>
              <a:rPr altLang="en-GB" sz="3200" lang="en-US">
                <a:solidFill>
                  <a:srgbClr val="BF0000"/>
                </a:solidFill>
              </a:rPr>
              <a:t>o</a:t>
            </a:r>
            <a:r>
              <a:rPr altLang="en-GB" sz="3200" lang="en-US">
                <a:solidFill>
                  <a:srgbClr val="BF0000"/>
                </a:solidFill>
              </a:rPr>
              <a:t>n</a:t>
            </a:r>
            <a:r>
              <a:rPr altLang="en-GB" sz="3200" lang="en-US">
                <a:solidFill>
                  <a:srgbClr val="BF0000"/>
                </a:solidFill>
              </a:rPr>
              <a:t>e</a:t>
            </a:r>
            <a:r>
              <a:rPr altLang="en-GB" sz="3200" lang="en-US">
                <a:solidFill>
                  <a:srgbClr val="BF0000"/>
                </a:solidFill>
              </a:rPr>
              <a:t> </a:t>
            </a:r>
            <a:r>
              <a:rPr altLang="en-GB" sz="3200" lang="en-US">
                <a:solidFill>
                  <a:srgbClr val="BF0000"/>
                </a:solidFill>
              </a:rPr>
              <a:t>i</a:t>
            </a:r>
            <a:r>
              <a:rPr altLang="en-GB" sz="3200" lang="en-US">
                <a:solidFill>
                  <a:srgbClr val="BF0000"/>
                </a:solidFill>
              </a:rPr>
              <a:t>s</a:t>
            </a:r>
            <a:r>
              <a:rPr altLang="en-GB" sz="3200" lang="en-US">
                <a:solidFill>
                  <a:srgbClr val="BF0000"/>
                </a:solidFill>
              </a:rPr>
              <a:t> </a:t>
            </a:r>
            <a:r>
              <a:rPr altLang="en-GB" sz="3200" lang="en-US">
                <a:solidFill>
                  <a:srgbClr val="BF0000"/>
                </a:solidFill>
              </a:rPr>
              <a:t>l</a:t>
            </a:r>
            <a:r>
              <a:rPr altLang="en-GB" sz="3200" lang="en-US">
                <a:solidFill>
                  <a:srgbClr val="BF0000"/>
                </a:solidFill>
              </a:rPr>
              <a:t>a</a:t>
            </a:r>
            <a:r>
              <a:rPr altLang="en-GB" sz="3200" lang="en-US">
                <a:solidFill>
                  <a:srgbClr val="BF0000"/>
                </a:solidFill>
              </a:rPr>
              <a:t>n</a:t>
            </a:r>
            <a:r>
              <a:rPr altLang="en-GB" sz="3200" lang="en-US">
                <a:solidFill>
                  <a:srgbClr val="BF0000"/>
                </a:solidFill>
              </a:rPr>
              <a:t>d</a:t>
            </a:r>
            <a:r>
              <a:rPr altLang="en-GB" sz="3200" lang="en-US">
                <a:solidFill>
                  <a:srgbClr val="BF0000"/>
                </a:solidFill>
              </a:rPr>
              <a:t> </a:t>
            </a:r>
            <a:r>
              <a:rPr altLang="en-GB" sz="3200" lang="en-US">
                <a:solidFill>
                  <a:srgbClr val="BF0000"/>
                </a:solidFill>
              </a:rPr>
              <a:t>a</a:t>
            </a:r>
            <a:r>
              <a:rPr altLang="en-GB" sz="3200" lang="en-US">
                <a:solidFill>
                  <a:srgbClr val="BF0000"/>
                </a:solidFill>
              </a:rPr>
              <a:t>n</a:t>
            </a:r>
            <a:r>
              <a:rPr altLang="en-GB" sz="3200" lang="en-US">
                <a:solidFill>
                  <a:srgbClr val="BF0000"/>
                </a:solidFill>
              </a:rPr>
              <a:t>d</a:t>
            </a:r>
            <a:r>
              <a:rPr altLang="en-GB" sz="3200" lang="en-US">
                <a:solidFill>
                  <a:srgbClr val="BF0000"/>
                </a:solidFill>
              </a:rPr>
              <a:t> </a:t>
            </a:r>
            <a:r>
              <a:rPr altLang="en-GB" sz="3200" lang="en-US">
                <a:solidFill>
                  <a:srgbClr val="BF0000"/>
                </a:solidFill>
              </a:rPr>
              <a:t>o</a:t>
            </a:r>
            <a:r>
              <a:rPr altLang="en-GB" sz="3200" lang="en-US">
                <a:solidFill>
                  <a:srgbClr val="BF0000"/>
                </a:solidFill>
              </a:rPr>
              <a:t>n</a:t>
            </a:r>
            <a:r>
              <a:rPr altLang="en-GB" sz="3200" lang="en-US">
                <a:solidFill>
                  <a:srgbClr val="BF0000"/>
                </a:solidFill>
              </a:rPr>
              <a:t>o</a:t>
            </a:r>
            <a:r>
              <a:rPr altLang="en-GB" sz="3200" lang="en-US">
                <a:solidFill>
                  <a:srgbClr val="BF0000"/>
                </a:solidFill>
              </a:rPr>
              <a:t>t</a:t>
            </a:r>
            <a:r>
              <a:rPr altLang="en-GB" sz="3200" lang="en-US">
                <a:solidFill>
                  <a:srgbClr val="BF0000"/>
                </a:solidFill>
              </a:rPr>
              <a:t>h</a:t>
            </a:r>
            <a:r>
              <a:rPr altLang="en-GB" sz="3200" lang="en-US">
                <a:solidFill>
                  <a:srgbClr val="BF0000"/>
                </a:solidFill>
              </a:rPr>
              <a:t>e</a:t>
            </a:r>
            <a:r>
              <a:rPr altLang="en-GB" sz="3200" lang="en-US">
                <a:solidFill>
                  <a:srgbClr val="BF0000"/>
                </a:solidFill>
              </a:rPr>
              <a:t>r</a:t>
            </a:r>
            <a:r>
              <a:rPr altLang="en-GB" sz="3200" lang="en-US">
                <a:solidFill>
                  <a:srgbClr val="BF0000"/>
                </a:solidFill>
              </a:rPr>
              <a:t> </a:t>
            </a:r>
            <a:r>
              <a:rPr altLang="en-GB" sz="3200" lang="en-US">
                <a:solidFill>
                  <a:srgbClr val="BF0000"/>
                </a:solidFill>
              </a:rPr>
              <a:t>o</a:t>
            </a:r>
            <a:r>
              <a:rPr altLang="en-GB" sz="3200" lang="en-US">
                <a:solidFill>
                  <a:srgbClr val="BF0000"/>
                </a:solidFill>
              </a:rPr>
              <a:t>n</a:t>
            </a:r>
            <a:r>
              <a:rPr altLang="en-GB" sz="3200" lang="en-US">
                <a:solidFill>
                  <a:srgbClr val="BF0000"/>
                </a:solidFill>
              </a:rPr>
              <a:t>e</a:t>
            </a:r>
            <a:r>
              <a:rPr altLang="en-GB" sz="3200" lang="en-US">
                <a:solidFill>
                  <a:srgbClr val="BF0000"/>
                </a:solidFill>
              </a:rPr>
              <a:t> </a:t>
            </a:r>
            <a:r>
              <a:rPr altLang="en-GB" sz="3200" lang="en-US">
                <a:solidFill>
                  <a:srgbClr val="BF0000"/>
                </a:solidFill>
              </a:rPr>
              <a:t>o</a:t>
            </a:r>
            <a:r>
              <a:rPr altLang="en-GB" sz="3200" lang="en-US">
                <a:solidFill>
                  <a:srgbClr val="BF0000"/>
                </a:solidFill>
              </a:rPr>
              <a:t>n</a:t>
            </a:r>
            <a:r>
              <a:rPr altLang="en-GB" sz="3200" lang="en-US">
                <a:solidFill>
                  <a:srgbClr val="BF0000"/>
                </a:solidFill>
              </a:rPr>
              <a:t>e</a:t>
            </a:r>
            <a:r>
              <a:rPr altLang="en-GB" sz="3200" lang="en-US">
                <a:solidFill>
                  <a:srgbClr val="BF0000"/>
                </a:solidFill>
              </a:rPr>
              <a:t> </a:t>
            </a:r>
            <a:r>
              <a:rPr altLang="en-GB" sz="3200" lang="en-US">
                <a:solidFill>
                  <a:srgbClr val="BF0000"/>
                </a:solidFill>
              </a:rPr>
              <a:t>i</a:t>
            </a:r>
            <a:r>
              <a:rPr altLang="en-GB" sz="3200" lang="en-US">
                <a:solidFill>
                  <a:srgbClr val="BF0000"/>
                </a:solidFill>
              </a:rPr>
              <a:t>s</a:t>
            </a:r>
            <a:r>
              <a:rPr altLang="en-GB" sz="3200" lang="en-US">
                <a:solidFill>
                  <a:srgbClr val="BF0000"/>
                </a:solidFill>
              </a:rPr>
              <a:t> </a:t>
            </a:r>
            <a:r>
              <a:rPr altLang="en-GB" sz="3200" lang="en-US">
                <a:solidFill>
                  <a:srgbClr val="BF0000"/>
                </a:solidFill>
              </a:rPr>
              <a:t>w</a:t>
            </a:r>
            <a:r>
              <a:rPr altLang="en-GB" sz="3200" lang="en-US">
                <a:solidFill>
                  <a:srgbClr val="BF0000"/>
                </a:solidFill>
              </a:rPr>
              <a:t>a</a:t>
            </a:r>
            <a:r>
              <a:rPr altLang="en-GB" sz="3200" lang="en-US">
                <a:solidFill>
                  <a:srgbClr val="BF0000"/>
                </a:solidFill>
              </a:rPr>
              <a:t>t</a:t>
            </a:r>
            <a:r>
              <a:rPr altLang="en-GB" sz="3200" lang="en-US">
                <a:solidFill>
                  <a:srgbClr val="BF0000"/>
                </a:solidFill>
              </a:rPr>
              <a:t>e</a:t>
            </a:r>
            <a:r>
              <a:rPr altLang="en-GB" sz="3200" lang="en-US">
                <a:solidFill>
                  <a:srgbClr val="BF0000"/>
                </a:solidFill>
              </a:rPr>
              <a:t>r</a:t>
            </a:r>
            <a:r>
              <a:rPr altLang="en-GB" sz="3200" lang="en-US">
                <a:solidFill>
                  <a:srgbClr val="BF0000"/>
                </a:solidFill>
              </a:rPr>
              <a:t>.</a:t>
            </a:r>
            <a:endParaRPr sz="3200" lang="en-GB">
              <a:solidFill>
                <a:srgbClr val="BF0000"/>
              </a:solidFill>
            </a:endParaRPr>
          </a:p>
          <a:p>
            <a:pPr indent="0" marL="0">
              <a:buNone/>
            </a:pPr>
            <a:r>
              <a:rPr altLang="en-GB" lang="en-US"/>
              <a:t>1</a:t>
            </a:r>
            <a:r>
              <a:rPr altLang="en-GB" lang="en-US"/>
              <a:t>.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covered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l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l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2</a:t>
            </a:r>
            <a:r>
              <a:rPr altLang="en-GB" lang="en-US"/>
              <a:t>9</a:t>
            </a:r>
            <a:r>
              <a:rPr altLang="en-GB" lang="en-US"/>
              <a:t>%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e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Continents</a:t>
            </a:r>
            <a:r>
              <a:rPr altLang="en-GB" lang="en-US"/>
              <a:t>.</a:t>
            </a:r>
            <a:endParaRPr lang="en-GB"/>
          </a:p>
          <a:p>
            <a:pPr indent="0" marL="0">
              <a:buNone/>
            </a:pP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7</a:t>
            </a:r>
            <a:r>
              <a:rPr altLang="en-GB" lang="en-US"/>
              <a:t> </a:t>
            </a:r>
            <a:r>
              <a:rPr altLang="en-GB" lang="en-US"/>
              <a:t>Continents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World</a:t>
            </a:r>
            <a:r>
              <a:rPr altLang="en-GB" lang="en-US"/>
              <a:t>.</a:t>
            </a:r>
            <a:endParaRPr lang="en-GB"/>
          </a:p>
          <a:p>
            <a:pPr indent="0" marL="0">
              <a:buNone/>
            </a:pPr>
            <a:r>
              <a:rPr altLang="en-GB" lang="en-US"/>
              <a:t>1</a:t>
            </a:r>
            <a:r>
              <a:rPr altLang="en-GB" lang="en-US"/>
              <a:t>.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i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5</a:t>
            </a:r>
            <a:r>
              <a:rPr altLang="en-GB" lang="en-US"/>
              <a:t>.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c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c</a:t>
            </a:r>
            <a:r>
              <a:rPr altLang="en-GB" lang="en-US"/>
              <a:t>a</a:t>
            </a:r>
            <a:endParaRPr lang="en-GB"/>
          </a:p>
          <a:p>
            <a:pPr indent="0" marL="0">
              <a:buNone/>
            </a:pPr>
            <a:r>
              <a:rPr altLang="en-GB" lang="en-US"/>
              <a:t>2</a:t>
            </a:r>
            <a:r>
              <a:rPr altLang="en-GB" lang="en-US"/>
              <a:t>.</a:t>
            </a:r>
            <a:r>
              <a:rPr altLang="en-GB" lang="en-US"/>
              <a:t>A</a:t>
            </a:r>
            <a:r>
              <a:rPr altLang="en-GB" lang="en-US"/>
              <a:t>f</a:t>
            </a:r>
            <a:r>
              <a:rPr altLang="en-GB" lang="en-US"/>
              <a:t>r</a:t>
            </a:r>
            <a:r>
              <a:rPr altLang="en-GB" lang="en-US"/>
              <a:t>i</a:t>
            </a:r>
            <a:r>
              <a:rPr altLang="en-GB" lang="en-US"/>
              <a:t>c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6</a:t>
            </a:r>
            <a:r>
              <a:rPr altLang="en-GB" lang="en-US"/>
              <a:t>.</a:t>
            </a:r>
            <a:r>
              <a:rPr altLang="en-GB" lang="en-US"/>
              <a:t>E</a:t>
            </a:r>
            <a:r>
              <a:rPr altLang="en-GB" lang="en-US"/>
              <a:t>u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p</a:t>
            </a:r>
            <a:r>
              <a:rPr altLang="en-GB" lang="en-US"/>
              <a:t>e</a:t>
            </a:r>
            <a:endParaRPr lang="en-GB"/>
          </a:p>
          <a:p>
            <a:pPr indent="0" marL="0">
              <a:buNone/>
            </a:pPr>
            <a:r>
              <a:rPr altLang="en-GB" lang="en-US"/>
              <a:t>3</a:t>
            </a:r>
            <a:r>
              <a:rPr altLang="en-GB" lang="en-US"/>
              <a:t>.</a:t>
            </a:r>
            <a:r>
              <a:rPr altLang="en-GB" lang="en-US"/>
              <a:t>N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m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i</a:t>
            </a:r>
            <a:r>
              <a:rPr altLang="en-GB" lang="en-US"/>
              <a:t>c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7</a:t>
            </a:r>
            <a:r>
              <a:rPr altLang="en-GB" lang="en-US"/>
              <a:t>.</a:t>
            </a:r>
            <a:r>
              <a:rPr altLang="en-GB" lang="en-US"/>
              <a:t>A</a:t>
            </a:r>
            <a:r>
              <a:rPr altLang="en-GB" lang="en-US"/>
              <a:t>u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i</a:t>
            </a:r>
            <a:r>
              <a:rPr altLang="en-GB" lang="en-US"/>
              <a:t>a</a:t>
            </a:r>
            <a:endParaRPr lang="en-GB"/>
          </a:p>
          <a:p>
            <a:pPr indent="0" marL="0">
              <a:buNone/>
            </a:pPr>
            <a:r>
              <a:rPr altLang="en-GB" lang="en-US"/>
              <a:t>4</a:t>
            </a:r>
            <a:r>
              <a:rPr altLang="en-GB" lang="en-US"/>
              <a:t>.</a:t>
            </a:r>
            <a:r>
              <a:rPr altLang="en-GB" lang="en-US"/>
              <a:t>S</a:t>
            </a:r>
            <a:r>
              <a:rPr altLang="en-GB" lang="en-US"/>
              <a:t>o</a:t>
            </a:r>
            <a:r>
              <a:rPr altLang="en-GB" lang="en-US"/>
              <a:t>u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m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ica</a:t>
            </a:r>
            <a:r>
              <a:rPr altLang="en-GB" lang="en-US"/>
              <a:t> </a:t>
            </a:r>
            <a:endParaRPr lang="en-GB"/>
          </a:p>
          <a:p>
            <a:pPr indent="0" marL="0">
              <a:buNone/>
            </a:pPr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xmlns:r="http://schemas.openxmlformats.org/officeDocument/2006/relationships" r:embed="rId1"/>
          <a:stretch>
            <a:fillRect/>
          </a:stretch>
        </a:blipFill>
      </p:bgPr>
    </p:bg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altLang="en-GB" lang="en-US"/>
              <a:t>7</a:t>
            </a:r>
            <a:r>
              <a:rPr altLang="en-GB" lang="en-US"/>
              <a:t> </a:t>
            </a:r>
            <a:r>
              <a:rPr altLang="en-GB" lang="en-US"/>
              <a:t>Continents</a:t>
            </a:r>
            <a:r>
              <a:rPr altLang="en-GB" lang="en-US"/>
              <a:t> </a:t>
            </a:r>
            <a:endParaRPr lang="en-GB"/>
          </a:p>
        </p:txBody>
      </p:sp>
      <p:sp>
        <p:nvSpPr>
          <p:cNvPr id="1048596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altLang="en-GB" lang="en-US"/>
              <a:t>O</a:t>
            </a:r>
            <a:r>
              <a:rPr altLang="en-GB" lang="en-US"/>
              <a:t>C</a:t>
            </a:r>
            <a:r>
              <a:rPr altLang="en-GB" lang="en-US"/>
              <a:t>E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S</a:t>
            </a:r>
            <a:endParaRPr lang="en-GB"/>
          </a:p>
        </p:txBody>
      </p:sp>
      <p:sp>
        <p:nvSpPr>
          <p:cNvPr id="1048598" name=""/>
          <p:cNvSpPr>
            <a:spLocks noGrp="1"/>
          </p:cNvSpPr>
          <p:nvPr>
            <p:ph idx="1"/>
          </p:nvPr>
        </p:nvSpPr>
        <p:spPr>
          <a:xfrm>
            <a:off x="582410" y="1825625"/>
            <a:ext cx="8855133" cy="4626025"/>
          </a:xfrm>
        </p:spPr>
        <p:txBody>
          <a:bodyPr/>
          <a:p>
            <a:pPr indent="0" marL="0">
              <a:buNone/>
            </a:pPr>
            <a:r>
              <a:rPr altLang="en-GB" b="1" sz="3200" lang="en-US">
                <a:solidFill>
                  <a:srgbClr val="02A5E3"/>
                </a:solidFill>
              </a:rPr>
              <a:t>T</a:t>
            </a:r>
            <a:r>
              <a:rPr altLang="en-GB" b="1" sz="3200" lang="en-US">
                <a:solidFill>
                  <a:srgbClr val="02A5E3"/>
                </a:solidFill>
              </a:rPr>
              <a:t>h</a:t>
            </a:r>
            <a:r>
              <a:rPr altLang="en-GB" b="1" sz="3200" lang="en-US">
                <a:solidFill>
                  <a:srgbClr val="02A5E3"/>
                </a:solidFill>
              </a:rPr>
              <a:t>e</a:t>
            </a:r>
            <a:r>
              <a:rPr altLang="en-GB" b="1" sz="3200" lang="en-US">
                <a:solidFill>
                  <a:srgbClr val="02A5E3"/>
                </a:solidFill>
              </a:rPr>
              <a:t> </a:t>
            </a:r>
            <a:r>
              <a:rPr altLang="en-GB" b="1" sz="3200" lang="en-US">
                <a:solidFill>
                  <a:srgbClr val="02A5E3"/>
                </a:solidFill>
              </a:rPr>
              <a:t>a</a:t>
            </a:r>
            <a:r>
              <a:rPr altLang="en-GB" b="1" sz="3200" lang="en-US">
                <a:solidFill>
                  <a:srgbClr val="02A5E3"/>
                </a:solidFill>
              </a:rPr>
              <a:t>r</a:t>
            </a:r>
            <a:r>
              <a:rPr altLang="en-GB" b="1" sz="3200" lang="en-US">
                <a:solidFill>
                  <a:srgbClr val="02A5E3"/>
                </a:solidFill>
              </a:rPr>
              <a:t>e</a:t>
            </a:r>
            <a:r>
              <a:rPr altLang="en-GB" b="1" sz="3200" lang="en-US">
                <a:solidFill>
                  <a:srgbClr val="02A5E3"/>
                </a:solidFill>
              </a:rPr>
              <a:t>a</a:t>
            </a:r>
            <a:r>
              <a:rPr altLang="en-GB" b="1" sz="3200" lang="en-US">
                <a:solidFill>
                  <a:srgbClr val="02A5E3"/>
                </a:solidFill>
              </a:rPr>
              <a:t> </a:t>
            </a:r>
            <a:r>
              <a:rPr altLang="en-GB" b="1" sz="3200" lang="en-US">
                <a:solidFill>
                  <a:srgbClr val="02A5E3"/>
                </a:solidFill>
              </a:rPr>
              <a:t>c</a:t>
            </a:r>
            <a:r>
              <a:rPr altLang="en-GB" b="1" sz="3200" lang="en-US">
                <a:solidFill>
                  <a:srgbClr val="02A5E3"/>
                </a:solidFill>
              </a:rPr>
              <a:t>o</a:t>
            </a:r>
            <a:r>
              <a:rPr altLang="en-GB" b="1" sz="3200" lang="en-US">
                <a:solidFill>
                  <a:srgbClr val="02A5E3"/>
                </a:solidFill>
              </a:rPr>
              <a:t>v</a:t>
            </a:r>
            <a:r>
              <a:rPr altLang="en-GB" b="1" sz="3200" lang="en-US">
                <a:solidFill>
                  <a:srgbClr val="02A5E3"/>
                </a:solidFill>
              </a:rPr>
              <a:t>e</a:t>
            </a:r>
            <a:r>
              <a:rPr altLang="en-GB" b="1" sz="3200" lang="en-US">
                <a:solidFill>
                  <a:srgbClr val="02A5E3"/>
                </a:solidFill>
              </a:rPr>
              <a:t>r</a:t>
            </a:r>
            <a:r>
              <a:rPr altLang="en-GB" b="1" sz="3200" lang="en-US">
                <a:solidFill>
                  <a:srgbClr val="02A5E3"/>
                </a:solidFill>
              </a:rPr>
              <a:t>ed</a:t>
            </a:r>
            <a:r>
              <a:rPr altLang="en-GB" b="1" sz="3200" lang="en-US">
                <a:solidFill>
                  <a:srgbClr val="02A5E3"/>
                </a:solidFill>
              </a:rPr>
              <a:t> </a:t>
            </a:r>
            <a:r>
              <a:rPr altLang="en-GB" b="1" sz="3200" lang="en-US">
                <a:solidFill>
                  <a:srgbClr val="02A5E3"/>
                </a:solidFill>
              </a:rPr>
              <a:t>b</a:t>
            </a:r>
            <a:r>
              <a:rPr altLang="en-GB" b="1" sz="3200" lang="en-US">
                <a:solidFill>
                  <a:srgbClr val="02A5E3"/>
                </a:solidFill>
              </a:rPr>
              <a:t>y</a:t>
            </a:r>
            <a:r>
              <a:rPr altLang="en-GB" b="1" sz="3200" lang="en-US">
                <a:solidFill>
                  <a:srgbClr val="02A5E3"/>
                </a:solidFill>
              </a:rPr>
              <a:t> </a:t>
            </a:r>
            <a:r>
              <a:rPr altLang="en-GB" b="1" sz="3200" lang="en-US">
                <a:solidFill>
                  <a:srgbClr val="02A5E3"/>
                </a:solidFill>
              </a:rPr>
              <a:t>w</a:t>
            </a:r>
            <a:r>
              <a:rPr altLang="en-GB" b="1" sz="3200" lang="en-US">
                <a:solidFill>
                  <a:srgbClr val="02A5E3"/>
                </a:solidFill>
              </a:rPr>
              <a:t>a</a:t>
            </a:r>
            <a:r>
              <a:rPr altLang="en-GB" b="1" sz="3200" lang="en-US">
                <a:solidFill>
                  <a:srgbClr val="02A5E3"/>
                </a:solidFill>
              </a:rPr>
              <a:t>t</a:t>
            </a:r>
            <a:r>
              <a:rPr altLang="en-GB" b="1" sz="3200" lang="en-US">
                <a:solidFill>
                  <a:srgbClr val="02A5E3"/>
                </a:solidFill>
              </a:rPr>
              <a:t>e</a:t>
            </a:r>
            <a:r>
              <a:rPr altLang="en-GB" b="1" sz="3200" lang="en-US">
                <a:solidFill>
                  <a:srgbClr val="02A5E3"/>
                </a:solidFill>
              </a:rPr>
              <a:t>r</a:t>
            </a:r>
            <a:r>
              <a:rPr altLang="en-GB" b="1" sz="3200" lang="en-US">
                <a:solidFill>
                  <a:srgbClr val="02A5E3"/>
                </a:solidFill>
              </a:rPr>
              <a:t> </a:t>
            </a:r>
            <a:r>
              <a:rPr altLang="en-GB" b="1" sz="3200" lang="en-US">
                <a:solidFill>
                  <a:srgbClr val="02A5E3"/>
                </a:solidFill>
              </a:rPr>
              <a:t>7</a:t>
            </a:r>
            <a:r>
              <a:rPr altLang="en-GB" b="1" sz="3200" lang="en-US">
                <a:solidFill>
                  <a:srgbClr val="02A5E3"/>
                </a:solidFill>
              </a:rPr>
              <a:t>1</a:t>
            </a:r>
            <a:r>
              <a:rPr altLang="en-GB" b="1" sz="3200" lang="en-US">
                <a:solidFill>
                  <a:srgbClr val="02A5E3"/>
                </a:solidFill>
              </a:rPr>
              <a:t>%</a:t>
            </a:r>
            <a:r>
              <a:rPr altLang="en-GB" b="1" sz="3200" lang="en-US">
                <a:solidFill>
                  <a:srgbClr val="02A5E3"/>
                </a:solidFill>
              </a:rPr>
              <a:t>o</a:t>
            </a:r>
            <a:r>
              <a:rPr altLang="en-GB" b="1" sz="3200" lang="en-US">
                <a:solidFill>
                  <a:srgbClr val="02A5E3"/>
                </a:solidFill>
              </a:rPr>
              <a:t>f</a:t>
            </a:r>
            <a:r>
              <a:rPr altLang="en-GB" b="1" sz="3200" lang="en-US">
                <a:solidFill>
                  <a:srgbClr val="02A5E3"/>
                </a:solidFill>
              </a:rPr>
              <a:t> </a:t>
            </a:r>
            <a:r>
              <a:rPr altLang="en-GB" b="1" sz="3200" lang="en-US">
                <a:solidFill>
                  <a:srgbClr val="02A5E3"/>
                </a:solidFill>
              </a:rPr>
              <a:t>t</a:t>
            </a:r>
            <a:r>
              <a:rPr altLang="en-GB" b="1" sz="3200" lang="en-US">
                <a:solidFill>
                  <a:srgbClr val="02A5E3"/>
                </a:solidFill>
              </a:rPr>
              <a:t>h</a:t>
            </a:r>
            <a:r>
              <a:rPr altLang="en-GB" b="1" sz="3200" lang="en-US">
                <a:solidFill>
                  <a:srgbClr val="02A5E3"/>
                </a:solidFill>
              </a:rPr>
              <a:t>e</a:t>
            </a:r>
            <a:r>
              <a:rPr altLang="en-GB" b="1" sz="3200" lang="en-US">
                <a:solidFill>
                  <a:srgbClr val="02A5E3"/>
                </a:solidFill>
              </a:rPr>
              <a:t> </a:t>
            </a:r>
            <a:r>
              <a:rPr altLang="en-GB" b="1" sz="3200" lang="en-US">
                <a:solidFill>
                  <a:srgbClr val="02A5E3"/>
                </a:solidFill>
              </a:rPr>
              <a:t>e</a:t>
            </a:r>
            <a:r>
              <a:rPr altLang="en-GB" b="1" sz="3200" lang="en-US">
                <a:solidFill>
                  <a:srgbClr val="02A5E3"/>
                </a:solidFill>
              </a:rPr>
              <a:t>a</a:t>
            </a:r>
            <a:r>
              <a:rPr altLang="en-GB" b="1" sz="3200" lang="en-US">
                <a:solidFill>
                  <a:srgbClr val="02A5E3"/>
                </a:solidFill>
              </a:rPr>
              <a:t>r</a:t>
            </a:r>
            <a:r>
              <a:rPr altLang="en-GB" b="1" sz="3200" lang="en-US">
                <a:solidFill>
                  <a:srgbClr val="02A5E3"/>
                </a:solidFill>
              </a:rPr>
              <a:t>t</a:t>
            </a:r>
            <a:r>
              <a:rPr altLang="en-GB" b="1" sz="3200" lang="en-US">
                <a:solidFill>
                  <a:srgbClr val="02A5E3"/>
                </a:solidFill>
              </a:rPr>
              <a:t>h</a:t>
            </a:r>
            <a:r>
              <a:rPr altLang="en-GB" b="1" sz="3200" lang="en-US">
                <a:solidFill>
                  <a:srgbClr val="02A5E3"/>
                </a:solidFill>
              </a:rPr>
              <a:t> </a:t>
            </a:r>
            <a:r>
              <a:rPr altLang="en-GB" b="1" sz="3200" lang="en-US">
                <a:solidFill>
                  <a:srgbClr val="02A5E3"/>
                </a:solidFill>
              </a:rPr>
              <a:t>i</a:t>
            </a:r>
            <a:r>
              <a:rPr altLang="en-GB" b="1" sz="3200" lang="en-US">
                <a:solidFill>
                  <a:srgbClr val="02A5E3"/>
                </a:solidFill>
              </a:rPr>
              <a:t>s</a:t>
            </a:r>
            <a:r>
              <a:rPr altLang="en-GB" b="1" sz="3200" lang="en-US">
                <a:solidFill>
                  <a:srgbClr val="02A5E3"/>
                </a:solidFill>
              </a:rPr>
              <a:t> </a:t>
            </a:r>
            <a:r>
              <a:rPr altLang="en-GB" b="1" sz="3200" lang="en-US">
                <a:solidFill>
                  <a:srgbClr val="02A5E3"/>
                </a:solidFill>
              </a:rPr>
              <a:t>c</a:t>
            </a:r>
            <a:r>
              <a:rPr altLang="en-GB" b="1" sz="3200" lang="en-US">
                <a:solidFill>
                  <a:srgbClr val="02A5E3"/>
                </a:solidFill>
              </a:rPr>
              <a:t>a</a:t>
            </a:r>
            <a:r>
              <a:rPr altLang="en-GB" b="1" sz="3200" lang="en-US">
                <a:solidFill>
                  <a:srgbClr val="02A5E3"/>
                </a:solidFill>
              </a:rPr>
              <a:t>l</a:t>
            </a:r>
            <a:r>
              <a:rPr altLang="en-GB" b="1" sz="3200" lang="en-US">
                <a:solidFill>
                  <a:srgbClr val="02A5E3"/>
                </a:solidFill>
              </a:rPr>
              <a:t>l</a:t>
            </a:r>
            <a:r>
              <a:rPr altLang="en-GB" b="1" sz="3200" lang="en-US">
                <a:solidFill>
                  <a:srgbClr val="02A5E3"/>
                </a:solidFill>
              </a:rPr>
              <a:t>e</a:t>
            </a:r>
            <a:r>
              <a:rPr altLang="en-GB" b="1" sz="3200" lang="en-US">
                <a:solidFill>
                  <a:srgbClr val="02A5E3"/>
                </a:solidFill>
              </a:rPr>
              <a:t>d</a:t>
            </a:r>
            <a:r>
              <a:rPr altLang="en-GB" b="1" sz="3200" lang="en-US">
                <a:solidFill>
                  <a:srgbClr val="02A5E3"/>
                </a:solidFill>
              </a:rPr>
              <a:t> </a:t>
            </a:r>
            <a:r>
              <a:rPr altLang="en-GB" b="1" sz="3200" lang="en-US">
                <a:solidFill>
                  <a:srgbClr val="02A5E3"/>
                </a:solidFill>
              </a:rPr>
              <a:t>O</a:t>
            </a:r>
            <a:r>
              <a:rPr altLang="en-GB" b="1" sz="3200" lang="en-US">
                <a:solidFill>
                  <a:srgbClr val="02A5E3"/>
                </a:solidFill>
              </a:rPr>
              <a:t>c</a:t>
            </a:r>
            <a:r>
              <a:rPr altLang="en-GB" b="1" sz="3200" lang="en-US">
                <a:solidFill>
                  <a:srgbClr val="02A5E3"/>
                </a:solidFill>
              </a:rPr>
              <a:t>e</a:t>
            </a:r>
            <a:r>
              <a:rPr altLang="en-GB" b="1" sz="3200" lang="en-US">
                <a:solidFill>
                  <a:srgbClr val="02A5E3"/>
                </a:solidFill>
              </a:rPr>
              <a:t>a</a:t>
            </a:r>
            <a:r>
              <a:rPr altLang="en-GB" b="1" sz="3200" lang="en-US">
                <a:solidFill>
                  <a:srgbClr val="02A5E3"/>
                </a:solidFill>
              </a:rPr>
              <a:t>n</a:t>
            </a:r>
            <a:r>
              <a:rPr altLang="en-GB" b="1" sz="3200" lang="en-US">
                <a:solidFill>
                  <a:srgbClr val="02A5E3"/>
                </a:solidFill>
              </a:rPr>
              <a:t>s</a:t>
            </a:r>
            <a:r>
              <a:rPr altLang="en-GB" b="1" sz="3200" lang="en-US">
                <a:solidFill>
                  <a:srgbClr val="02A5E3"/>
                </a:solidFill>
              </a:rPr>
              <a:t>.</a:t>
            </a:r>
            <a:endParaRPr b="1" sz="3200" lang="en-GB">
              <a:solidFill>
                <a:srgbClr val="02A5E3"/>
              </a:solidFill>
            </a:endParaRPr>
          </a:p>
          <a:p>
            <a:pPr indent="0" marL="0">
              <a:buNone/>
            </a:pPr>
            <a:r>
              <a:rPr altLang="en-GB" lang="en-US"/>
              <a:t>1</a:t>
            </a:r>
            <a:r>
              <a:rPr altLang="en-GB" lang="en-US"/>
              <a:t>.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5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c</a:t>
            </a:r>
            <a:r>
              <a:rPr altLang="en-GB" lang="en-US"/>
              <a:t>e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World</a:t>
            </a:r>
            <a:r>
              <a:rPr altLang="en-GB" lang="en-US"/>
              <a:t>. </a:t>
            </a:r>
            <a:endParaRPr lang="en-GB"/>
          </a:p>
          <a:p>
            <a:pPr indent="0" marL="0">
              <a:buNone/>
            </a:pPr>
            <a:r>
              <a:rPr altLang="en-GB" lang="en-US"/>
              <a:t>*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Pacific</a:t>
            </a:r>
            <a:r>
              <a:rPr altLang="en-GB" lang="en-US"/>
              <a:t>Ocean</a:t>
            </a:r>
            <a:r>
              <a:rPr altLang="en-GB" lang="en-US"/>
              <a:t> </a:t>
            </a:r>
            <a:endParaRPr lang="en-GB"/>
          </a:p>
          <a:p>
            <a:pPr indent="0" marL="0">
              <a:buNone/>
            </a:pPr>
            <a:r>
              <a:rPr altLang="en-GB" lang="en-US"/>
              <a:t>*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l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c</a:t>
            </a:r>
            <a:r>
              <a:rPr altLang="en-GB" lang="en-US"/>
              <a:t> </a:t>
            </a:r>
            <a:r>
              <a:rPr altLang="en-GB" lang="en-US"/>
              <a:t>Ocean</a:t>
            </a:r>
            <a:endParaRPr lang="en-GB"/>
          </a:p>
          <a:p>
            <a:pPr indent="0" marL="0">
              <a:buNone/>
            </a:pPr>
            <a:r>
              <a:rPr altLang="en-GB" lang="en-US"/>
              <a:t>*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dian</a:t>
            </a:r>
            <a:r>
              <a:rPr altLang="en-GB" lang="en-US"/>
              <a:t> </a:t>
            </a:r>
            <a:r>
              <a:rPr altLang="en-GB" lang="en-US"/>
              <a:t>Ocean</a:t>
            </a:r>
            <a:r>
              <a:rPr altLang="en-GB" lang="en-US"/>
              <a:t> </a:t>
            </a:r>
            <a:endParaRPr lang="en-GB"/>
          </a:p>
          <a:p>
            <a:pPr indent="0" marL="0">
              <a:buNone/>
            </a:pPr>
            <a:r>
              <a:rPr altLang="en-GB" lang="en-US"/>
              <a:t>*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c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c</a:t>
            </a:r>
            <a:r>
              <a:rPr altLang="en-GB" lang="en-US"/>
              <a:t> </a:t>
            </a:r>
            <a:r>
              <a:rPr altLang="en-GB" lang="en-US"/>
              <a:t>Ocean</a:t>
            </a:r>
            <a:r>
              <a:rPr altLang="en-GB" lang="en-US"/>
              <a:t> </a:t>
            </a:r>
            <a:endParaRPr lang="en-GB"/>
          </a:p>
          <a:p>
            <a:pPr indent="0" marL="0">
              <a:buNone/>
            </a:pPr>
            <a:r>
              <a:rPr altLang="en-GB" lang="en-US"/>
              <a:t>*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c</a:t>
            </a:r>
            <a:r>
              <a:rPr altLang="en-GB" lang="en-US"/>
              <a:t>tic</a:t>
            </a:r>
            <a:r>
              <a:rPr altLang="en-GB" lang="en-US"/>
              <a:t> </a:t>
            </a:r>
            <a:r>
              <a:rPr altLang="en-GB" lang="en-US"/>
              <a:t>Ocean</a:t>
            </a:r>
            <a:r>
              <a:rPr altLang="en-GB" lang="en-US"/>
              <a:t> </a:t>
            </a:r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xmlns:r="http://schemas.openxmlformats.org/officeDocument/2006/relationships" r:embed="rId1"/>
          <a:stretch>
            <a:fillRect/>
          </a:stretch>
        </a:blipFill>
      </p:bgPr>
    </p:bg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altLang="en-GB" lang="en-US"/>
              <a:t>O</a:t>
            </a:r>
            <a:r>
              <a:rPr altLang="en-GB" lang="en-US"/>
              <a:t>c</a:t>
            </a:r>
            <a:r>
              <a:rPr altLang="en-GB" lang="en-US"/>
              <a:t>e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s</a:t>
            </a:r>
            <a:endParaRPr lang="en-GB"/>
          </a:p>
        </p:txBody>
      </p:sp>
      <p:sp>
        <p:nvSpPr>
          <p:cNvPr id="1048600" name=""/>
          <p:cNvSpPr>
            <a:spLocks noGrp="1"/>
          </p:cNvSpPr>
          <p:nvPr>
            <p:ph idx="1"/>
          </p:nvPr>
        </p:nvSpPr>
        <p:spPr/>
        <p:txBody>
          <a:bodyPr/>
          <a:p>
            <a:pPr indent="0" marL="0">
              <a:buNone/>
            </a:pPr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SM-J210F</dc:creator>
  <dcterms:created xsi:type="dcterms:W3CDTF">2015-05-11T11:30:45Z</dcterms:created>
  <dcterms:modified xsi:type="dcterms:W3CDTF">2020-08-15T03:47:42Z</dcterms:modified>
</cp:coreProperties>
</file>