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br>
              <a:rPr altLang="en-GB" lang="en-US"/>
            </a:br>
            <a:r>
              <a:rPr altLang="en-GB" lang="en-US"/>
              <a:t>2</a:t>
            </a:r>
            <a:r>
              <a:rPr altLang="en-GB" lang="en-US"/>
              <a:t>9</a:t>
            </a:r>
            <a:r>
              <a:rPr altLang="en-GB" lang="en-US"/>
              <a:t>-</a:t>
            </a:r>
            <a:r>
              <a:rPr altLang="en-GB" lang="en-US"/>
              <a:t>0</a:t>
            </a:r>
            <a:r>
              <a:rPr altLang="en-GB" lang="en-US"/>
              <a:t>8</a:t>
            </a:r>
            <a:r>
              <a:rPr altLang="en-GB" lang="en-US"/>
              <a:t>-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0</a:t>
            </a:r>
            <a:br>
              <a:rPr altLang="en-GB" lang="en-US"/>
            </a:b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2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n</a:t>
            </a:r>
            <a:r>
              <a:rPr altLang="en-GB" b="1" sz="2800" lang="en-US">
                <a:solidFill>
                  <a:srgbClr val="BF0000"/>
                </a:solidFill>
              </a:rPr>
              <a:t>d</a:t>
            </a:r>
            <a:r>
              <a:rPr altLang="en-GB" b="1" sz="2800" lang="en-US">
                <a:solidFill>
                  <a:srgbClr val="BF0000"/>
                </a:solidFill>
              </a:rPr>
              <a:t>h</a:t>
            </a:r>
            <a:r>
              <a:rPr altLang="en-GB" b="1" sz="2800" lang="en-US">
                <a:solidFill>
                  <a:srgbClr val="BF0000"/>
                </a:solidFill>
              </a:rPr>
              <a:t>r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 </a:t>
            </a:r>
            <a:r>
              <a:rPr altLang="en-GB" b="1" sz="2800" lang="en-US">
                <a:solidFill>
                  <a:srgbClr val="BF0000"/>
                </a:solidFill>
              </a:rPr>
              <a:t>P</a:t>
            </a:r>
            <a:r>
              <a:rPr altLang="en-GB" b="1" sz="2800" lang="en-US">
                <a:solidFill>
                  <a:srgbClr val="BF0000"/>
                </a:solidFill>
              </a:rPr>
              <a:t>r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d</a:t>
            </a:r>
            <a:r>
              <a:rPr altLang="en-GB" b="1" sz="2800" lang="en-US">
                <a:solidFill>
                  <a:srgbClr val="BF0000"/>
                </a:solidFill>
              </a:rPr>
              <a:t>e</a:t>
            </a:r>
            <a:r>
              <a:rPr altLang="en-GB" b="1" sz="2800" lang="en-US">
                <a:solidFill>
                  <a:srgbClr val="BF0000"/>
                </a:solidFill>
              </a:rPr>
              <a:t>s</a:t>
            </a:r>
            <a:r>
              <a:rPr altLang="en-GB" b="1" sz="2800" lang="en-US">
                <a:solidFill>
                  <a:srgbClr val="BF0000"/>
                </a:solidFill>
              </a:rPr>
              <a:t>h</a:t>
            </a:r>
            <a:r>
              <a:rPr altLang="en-GB" b="1" sz="2800" lang="en-US">
                <a:solidFill>
                  <a:srgbClr val="BF0000"/>
                </a:solidFill>
              </a:rPr>
              <a:t> 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n</a:t>
            </a:r>
            <a:r>
              <a:rPr altLang="en-GB" b="1" sz="2800" lang="en-US">
                <a:solidFill>
                  <a:srgbClr val="BF0000"/>
                </a:solidFill>
              </a:rPr>
              <a:t>d</a:t>
            </a:r>
            <a:r>
              <a:rPr altLang="en-GB" b="1" sz="2800" lang="en-US">
                <a:solidFill>
                  <a:srgbClr val="BF0000"/>
                </a:solidFill>
              </a:rPr>
              <a:t> </a:t>
            </a:r>
            <a:r>
              <a:rPr altLang="en-GB" b="1" sz="2800" lang="en-US">
                <a:solidFill>
                  <a:srgbClr val="BF0000"/>
                </a:solidFill>
              </a:rPr>
              <a:t>T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l</a:t>
            </a:r>
            <a:r>
              <a:rPr altLang="en-GB" b="1" sz="2800" lang="en-US">
                <a:solidFill>
                  <a:srgbClr val="BF0000"/>
                </a:solidFill>
              </a:rPr>
              <a:t>e</a:t>
            </a:r>
            <a:r>
              <a:rPr altLang="en-GB" b="1" sz="2800" lang="en-US">
                <a:solidFill>
                  <a:srgbClr val="BF0000"/>
                </a:solidFill>
              </a:rPr>
              <a:t>n</a:t>
            </a:r>
            <a:r>
              <a:rPr altLang="en-GB" b="1" sz="2800" lang="en-US">
                <a:solidFill>
                  <a:srgbClr val="BF0000"/>
                </a:solidFill>
              </a:rPr>
              <a:t>g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r>
              <a:rPr altLang="en-GB" b="1" sz="2800" lang="en-US">
                <a:solidFill>
                  <a:srgbClr val="BF0000"/>
                </a:solidFill>
              </a:rPr>
              <a:t>n</a:t>
            </a:r>
            <a:r>
              <a:rPr altLang="en-GB" b="1" sz="2800" lang="en-US">
                <a:solidFill>
                  <a:srgbClr val="BF0000"/>
                </a:solidFill>
              </a:rPr>
              <a:t>n</a:t>
            </a:r>
            <a:r>
              <a:rPr altLang="en-GB" b="1" sz="2800" lang="en-US">
                <a:solidFill>
                  <a:srgbClr val="BF0000"/>
                </a:solidFill>
              </a:rPr>
              <a:t>a</a:t>
            </a:r>
            <a:endParaRPr altLang="zh-CN" b="1" sz="28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972848" y="1838705"/>
            <a:ext cx="7542502" cy="4338258"/>
          </a:xfrm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U</a:t>
            </a:r>
            <a:r>
              <a:rPr altLang="en-GB" b="1" lang="en-US"/>
              <a:t>g</a:t>
            </a:r>
            <a:r>
              <a:rPr altLang="en-GB" b="1" lang="en-US"/>
              <a:t>a</a:t>
            </a:r>
            <a:r>
              <a:rPr altLang="en-GB" b="1" lang="en-US"/>
              <a:t>d</a:t>
            </a:r>
            <a:r>
              <a:rPr altLang="en-GB" b="1" lang="en-US"/>
              <a:t>i</a:t>
            </a:r>
            <a:endParaRPr b="1"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M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s</a:t>
            </a:r>
            <a:r>
              <a:rPr altLang="en-GB" b="1" lang="en-US"/>
              <a:t>o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endParaRPr b="1" lang="en-GB"/>
          </a:p>
          <a:p>
            <a:pPr indent="0" marL="0">
              <a:buNone/>
            </a:pPr>
            <a:r>
              <a:rPr altLang="en-GB" b="0" lang="en-US"/>
              <a:t>3</a:t>
            </a:r>
            <a:r>
              <a:rPr altLang="en-GB" b="0" lang="en-US"/>
              <a:t>.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g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i</a:t>
            </a:r>
            <a:r>
              <a:rPr altLang="en-GB" b="0" lang="en-US"/>
              <a:t>l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j</a:t>
            </a:r>
            <a:r>
              <a:rPr altLang="en-GB" b="0" lang="en-US"/>
              <a:t>u</a:t>
            </a:r>
            <a:r>
              <a:rPr altLang="en-GB" b="0" lang="en-US"/>
              <a:t>n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h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h</a:t>
            </a:r>
            <a:r>
              <a:rPr altLang="en-GB" b="0" lang="en-US"/>
              <a:t>.</a:t>
            </a:r>
            <a:endParaRPr b="1" lang="en-GB"/>
          </a:p>
          <a:p>
            <a:pPr indent="0" marL="0">
              <a:buNone/>
            </a:pPr>
            <a:r>
              <a:rPr altLang="en-GB" b="1" lang="en-US"/>
              <a:t>V</a:t>
            </a:r>
            <a:r>
              <a:rPr altLang="en-GB" b="1" lang="en-US"/>
              <a:t>i</a:t>
            </a:r>
            <a:r>
              <a:rPr altLang="en-GB" b="1" lang="en-US"/>
              <a:t>j</a:t>
            </a:r>
            <a:r>
              <a:rPr altLang="en-GB" b="1" lang="en-US"/>
              <a:t>a</a:t>
            </a:r>
            <a:r>
              <a:rPr altLang="en-GB" b="1" lang="en-US"/>
              <a:t>y</a:t>
            </a:r>
            <a:r>
              <a:rPr altLang="en-GB" b="1" lang="en-US"/>
              <a:t>a</a:t>
            </a:r>
            <a:r>
              <a:rPr altLang="en-GB" b="1" lang="en-US"/>
              <a:t>w</a:t>
            </a:r>
            <a:r>
              <a:rPr altLang="en-GB" b="1" lang="en-US"/>
              <a:t>a</a:t>
            </a:r>
            <a:r>
              <a:rPr altLang="en-GB" b="1" lang="en-US"/>
              <a:t>d</a:t>
            </a:r>
            <a:r>
              <a:rPr altLang="en-GB" b="1" lang="en-US"/>
              <a:t>a</a:t>
            </a:r>
            <a:endParaRPr b="1" lang="en-GB"/>
          </a:p>
          <a:p>
            <a:pPr indent="0" marL="0">
              <a:buNone/>
            </a:pPr>
            <a:r>
              <a:rPr altLang="en-GB" b="0" lang="en-US"/>
              <a:t>4</a:t>
            </a:r>
            <a:r>
              <a:rPr altLang="en-GB" b="0" lang="en-US"/>
              <a:t>.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j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o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p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a</a:t>
            </a:r>
            <a:r>
              <a:rPr altLang="en-GB" b="0" lang="en-US"/>
              <a:t>.</a:t>
            </a:r>
            <a:endParaRPr b="1" lang="en-GB"/>
          </a:p>
          <a:p>
            <a:pPr indent="0" marL="0">
              <a:buNone/>
            </a:pPr>
            <a:r>
              <a:rPr altLang="en-GB" b="1" lang="en-US"/>
              <a:t>R</a:t>
            </a:r>
            <a:r>
              <a:rPr altLang="en-GB" b="1" lang="en-US"/>
              <a:t>i</a:t>
            </a:r>
            <a:r>
              <a:rPr altLang="en-GB" b="1" lang="en-US"/>
              <a:t>c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endParaRPr b="1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2020-08-29T04:02:23Z</dcterms:modified>
</cp:coreProperties>
</file>