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59" r:id="rId3"/>
    <p:sldId id="261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pPr algn="ctr"/>
            <a:r>
              <a:rPr altLang="en-GB" b="1" sz="3200" i="1" lang="en-US" u="sng">
                <a:solidFill>
                  <a:srgbClr val="F46D43"/>
                </a:solidFill>
              </a:rPr>
              <a:t>N</a:t>
            </a:r>
            <a:r>
              <a:rPr altLang="en-GB" b="1" sz="3200" i="1" lang="en-US" u="sng">
                <a:solidFill>
                  <a:srgbClr val="F46D43"/>
                </a:solidFill>
              </a:rPr>
              <a:t>a</a:t>
            </a:r>
            <a:r>
              <a:rPr altLang="en-GB" b="1" sz="3200" i="1" lang="en-US" u="sng">
                <a:solidFill>
                  <a:srgbClr val="F46D43"/>
                </a:solidFill>
              </a:rPr>
              <a:t>t</a:t>
            </a:r>
            <a:r>
              <a:rPr altLang="en-GB" b="1" sz="3200" i="1" lang="en-US" u="sng">
                <a:solidFill>
                  <a:srgbClr val="F46D43"/>
                </a:solidFill>
              </a:rPr>
              <a:t>u</a:t>
            </a:r>
            <a:r>
              <a:rPr altLang="en-GB" b="1" sz="3200" i="1" lang="en-US" u="sng">
                <a:solidFill>
                  <a:srgbClr val="F46D43"/>
                </a:solidFill>
              </a:rPr>
              <a:t>r</a:t>
            </a:r>
            <a:r>
              <a:rPr altLang="en-GB" b="1" sz="3200" i="1" lang="en-US" u="sng">
                <a:solidFill>
                  <a:srgbClr val="F46D43"/>
                </a:solidFill>
              </a:rPr>
              <a:t>a</a:t>
            </a:r>
            <a:r>
              <a:rPr altLang="en-GB" b="1" sz="3200" i="1" lang="en-US" u="sng">
                <a:solidFill>
                  <a:srgbClr val="F46D43"/>
                </a:solidFill>
              </a:rPr>
              <a:t>l</a:t>
            </a:r>
            <a:r>
              <a:rPr altLang="en-GB" b="1" sz="3200" i="1" lang="en-US" u="sng">
                <a:solidFill>
                  <a:srgbClr val="F46D43"/>
                </a:solidFill>
              </a:rPr>
              <a:t> </a:t>
            </a:r>
            <a:r>
              <a:rPr altLang="en-GB" b="1" sz="3200" i="1" lang="en-US" u="sng">
                <a:solidFill>
                  <a:srgbClr val="F46D43"/>
                </a:solidFill>
              </a:rPr>
              <a:t>V</a:t>
            </a:r>
            <a:r>
              <a:rPr altLang="en-GB" b="1" sz="3200" i="1" lang="en-US" u="sng">
                <a:solidFill>
                  <a:srgbClr val="F46D43"/>
                </a:solidFill>
              </a:rPr>
              <a:t>e</a:t>
            </a:r>
            <a:r>
              <a:rPr altLang="en-GB" b="1" sz="3200" i="1" lang="en-US" u="sng">
                <a:solidFill>
                  <a:srgbClr val="F46D43"/>
                </a:solidFill>
              </a:rPr>
              <a:t>g</a:t>
            </a:r>
            <a:r>
              <a:rPr altLang="en-GB" b="1" sz="3200" i="1" lang="en-US" u="sng">
                <a:solidFill>
                  <a:srgbClr val="F46D43"/>
                </a:solidFill>
              </a:rPr>
              <a:t>e</a:t>
            </a:r>
            <a:r>
              <a:rPr altLang="en-GB" b="1" sz="3200" i="1" lang="en-US" u="sng">
                <a:solidFill>
                  <a:srgbClr val="F46D43"/>
                </a:solidFill>
              </a:rPr>
              <a:t>t</a:t>
            </a:r>
            <a:r>
              <a:rPr altLang="en-GB" b="1" sz="3200" i="1" lang="en-US" u="sng">
                <a:solidFill>
                  <a:srgbClr val="F46D43"/>
                </a:solidFill>
              </a:rPr>
              <a:t>ation</a:t>
            </a:r>
            <a:r>
              <a:rPr altLang="en-GB" lang="en-US"/>
              <a:t> 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endParaRPr lang="en-GB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altLang="en-GB" lang="en-US">
                <a:solidFill>
                  <a:srgbClr val="02A5E3"/>
                </a:solidFill>
              </a:rPr>
              <a:t>T</a:t>
            </a:r>
            <a:r>
              <a:rPr altLang="en-GB" lang="en-US">
                <a:solidFill>
                  <a:srgbClr val="02A5E3"/>
                </a:solidFill>
              </a:rPr>
              <a:t>h</a:t>
            </a:r>
            <a:r>
              <a:rPr altLang="en-GB" lang="en-US">
                <a:solidFill>
                  <a:srgbClr val="02A5E3"/>
                </a:solidFill>
              </a:rPr>
              <a:t>e</a:t>
            </a:r>
            <a:r>
              <a:rPr altLang="en-GB" lang="en-US">
                <a:solidFill>
                  <a:srgbClr val="02A5E3"/>
                </a:solidFill>
              </a:rPr>
              <a:t> </a:t>
            </a:r>
            <a:r>
              <a:rPr altLang="en-GB" lang="en-US">
                <a:solidFill>
                  <a:srgbClr val="02A5E3"/>
                </a:solidFill>
              </a:rPr>
              <a:t>N</a:t>
            </a:r>
            <a:r>
              <a:rPr altLang="en-GB" lang="en-US">
                <a:solidFill>
                  <a:srgbClr val="02A5E3"/>
                </a:solidFill>
              </a:rPr>
              <a:t>a</a:t>
            </a:r>
            <a:r>
              <a:rPr altLang="en-GB" lang="en-US">
                <a:solidFill>
                  <a:srgbClr val="02A5E3"/>
                </a:solidFill>
              </a:rPr>
              <a:t>t</a:t>
            </a:r>
            <a:r>
              <a:rPr altLang="en-GB" lang="en-US">
                <a:solidFill>
                  <a:srgbClr val="02A5E3"/>
                </a:solidFill>
              </a:rPr>
              <a:t>u</a:t>
            </a:r>
            <a:r>
              <a:rPr altLang="en-GB" lang="en-US">
                <a:solidFill>
                  <a:srgbClr val="02A5E3"/>
                </a:solidFill>
              </a:rPr>
              <a:t>ral</a:t>
            </a:r>
            <a:r>
              <a:rPr altLang="en-GB" lang="en-US">
                <a:solidFill>
                  <a:srgbClr val="02A5E3"/>
                </a:solidFill>
              </a:rPr>
              <a:t> </a:t>
            </a:r>
            <a:r>
              <a:rPr altLang="en-GB" lang="en-US">
                <a:solidFill>
                  <a:srgbClr val="02A5E3"/>
                </a:solidFill>
              </a:rPr>
              <a:t>Vegetation</a:t>
            </a:r>
            <a:r>
              <a:rPr altLang="en-GB" lang="en-US">
                <a:solidFill>
                  <a:srgbClr val="02A5E3"/>
                </a:solidFill>
              </a:rPr>
              <a:t> </a:t>
            </a:r>
            <a:r>
              <a:rPr altLang="en-GB" lang="en-US">
                <a:solidFill>
                  <a:srgbClr val="02A5E3"/>
                </a:solidFill>
              </a:rPr>
              <a:t>d</a:t>
            </a:r>
            <a:r>
              <a:rPr altLang="en-GB" lang="en-US">
                <a:solidFill>
                  <a:srgbClr val="02A5E3"/>
                </a:solidFill>
              </a:rPr>
              <a:t>e</a:t>
            </a:r>
            <a:r>
              <a:rPr altLang="en-GB" lang="en-US">
                <a:solidFill>
                  <a:srgbClr val="02A5E3"/>
                </a:solidFill>
              </a:rPr>
              <a:t>p</a:t>
            </a:r>
            <a:r>
              <a:rPr altLang="en-GB" lang="en-US">
                <a:solidFill>
                  <a:srgbClr val="02A5E3"/>
                </a:solidFill>
              </a:rPr>
              <a:t>e</a:t>
            </a:r>
            <a:r>
              <a:rPr altLang="en-GB" lang="en-US">
                <a:solidFill>
                  <a:srgbClr val="02A5E3"/>
                </a:solidFill>
              </a:rPr>
              <a:t>n</a:t>
            </a:r>
            <a:r>
              <a:rPr altLang="en-GB" lang="en-US">
                <a:solidFill>
                  <a:srgbClr val="02A5E3"/>
                </a:solidFill>
              </a:rPr>
              <a:t>d</a:t>
            </a:r>
            <a:r>
              <a:rPr altLang="en-GB" lang="en-US">
                <a:solidFill>
                  <a:srgbClr val="02A5E3"/>
                </a:solidFill>
              </a:rPr>
              <a:t>s</a:t>
            </a:r>
            <a:r>
              <a:rPr altLang="en-GB" lang="en-US">
                <a:solidFill>
                  <a:srgbClr val="02A5E3"/>
                </a:solidFill>
              </a:rPr>
              <a:t> </a:t>
            </a:r>
            <a:r>
              <a:rPr altLang="en-GB" lang="en-US">
                <a:solidFill>
                  <a:srgbClr val="02A5E3"/>
                </a:solidFill>
              </a:rPr>
              <a:t>o</a:t>
            </a:r>
            <a:r>
              <a:rPr altLang="en-GB" lang="en-US">
                <a:solidFill>
                  <a:srgbClr val="02A5E3"/>
                </a:solidFill>
              </a:rPr>
              <a:t>n</a:t>
            </a:r>
            <a:r>
              <a:rPr altLang="en-GB" lang="en-US">
                <a:solidFill>
                  <a:srgbClr val="02A5E3"/>
                </a:solidFill>
              </a:rPr>
              <a:t> </a:t>
            </a:r>
            <a:r>
              <a:rPr altLang="en-GB" lang="en-US">
                <a:solidFill>
                  <a:srgbClr val="02A5E3"/>
                </a:solidFill>
              </a:rPr>
              <a:t>t</a:t>
            </a:r>
            <a:r>
              <a:rPr altLang="en-GB" lang="en-US">
                <a:solidFill>
                  <a:srgbClr val="02A5E3"/>
                </a:solidFill>
              </a:rPr>
              <a:t>h</a:t>
            </a:r>
            <a:r>
              <a:rPr altLang="en-GB" lang="en-US">
                <a:solidFill>
                  <a:srgbClr val="02A5E3"/>
                </a:solidFill>
              </a:rPr>
              <a:t>e</a:t>
            </a:r>
            <a:r>
              <a:rPr altLang="en-GB" lang="en-US">
                <a:solidFill>
                  <a:srgbClr val="02A5E3"/>
                </a:solidFill>
              </a:rPr>
              <a:t> </a:t>
            </a:r>
            <a:r>
              <a:rPr altLang="en-GB" lang="en-US">
                <a:solidFill>
                  <a:srgbClr val="02A5E3"/>
                </a:solidFill>
              </a:rPr>
              <a:t>r</a:t>
            </a:r>
            <a:r>
              <a:rPr altLang="en-GB" lang="en-US">
                <a:solidFill>
                  <a:srgbClr val="02A5E3"/>
                </a:solidFill>
              </a:rPr>
              <a:t>a</a:t>
            </a:r>
            <a:r>
              <a:rPr altLang="en-GB" lang="en-US">
                <a:solidFill>
                  <a:srgbClr val="02A5E3"/>
                </a:solidFill>
              </a:rPr>
              <a:t>i</a:t>
            </a:r>
            <a:r>
              <a:rPr altLang="en-GB" lang="en-US">
                <a:solidFill>
                  <a:srgbClr val="02A5E3"/>
                </a:solidFill>
              </a:rPr>
              <a:t>n</a:t>
            </a:r>
            <a:r>
              <a:rPr altLang="en-GB" lang="en-US">
                <a:solidFill>
                  <a:srgbClr val="02A5E3"/>
                </a:solidFill>
              </a:rPr>
              <a:t> </a:t>
            </a:r>
            <a:r>
              <a:rPr altLang="en-GB" lang="en-US">
                <a:solidFill>
                  <a:srgbClr val="02A5E3"/>
                </a:solidFill>
              </a:rPr>
              <a:t>f</a:t>
            </a:r>
            <a:r>
              <a:rPr altLang="en-GB" lang="en-US">
                <a:solidFill>
                  <a:srgbClr val="02A5E3"/>
                </a:solidFill>
              </a:rPr>
              <a:t>a</a:t>
            </a:r>
            <a:r>
              <a:rPr altLang="en-GB" lang="en-US">
                <a:solidFill>
                  <a:srgbClr val="02A5E3"/>
                </a:solidFill>
              </a:rPr>
              <a:t>l</a:t>
            </a:r>
            <a:r>
              <a:rPr altLang="en-GB" lang="en-US">
                <a:solidFill>
                  <a:srgbClr val="02A5E3"/>
                </a:solidFill>
              </a:rPr>
              <a:t>l</a:t>
            </a:r>
            <a:r>
              <a:rPr altLang="en-GB" lang="en-US">
                <a:solidFill>
                  <a:srgbClr val="02A5E3"/>
                </a:solidFill>
              </a:rPr>
              <a:t>,</a:t>
            </a:r>
            <a:r>
              <a:rPr altLang="en-GB" lang="en-US">
                <a:solidFill>
                  <a:srgbClr val="02A5E3"/>
                </a:solidFill>
              </a:rPr>
              <a:t>temperature</a:t>
            </a:r>
            <a:r>
              <a:rPr altLang="en-GB" lang="en-US">
                <a:solidFill>
                  <a:srgbClr val="02A5E3"/>
                </a:solidFill>
              </a:rPr>
              <a:t> </a:t>
            </a:r>
            <a:r>
              <a:rPr altLang="en-GB" lang="en-US">
                <a:solidFill>
                  <a:srgbClr val="02A5E3"/>
                </a:solidFill>
              </a:rPr>
              <a:t>a</a:t>
            </a:r>
            <a:r>
              <a:rPr altLang="en-GB" lang="en-US">
                <a:solidFill>
                  <a:srgbClr val="02A5E3"/>
                </a:solidFill>
              </a:rPr>
              <a:t>n</a:t>
            </a:r>
            <a:r>
              <a:rPr altLang="en-GB" lang="en-US">
                <a:solidFill>
                  <a:srgbClr val="02A5E3"/>
                </a:solidFill>
              </a:rPr>
              <a:t>d</a:t>
            </a:r>
            <a:r>
              <a:rPr altLang="en-GB" lang="en-US">
                <a:solidFill>
                  <a:srgbClr val="02A5E3"/>
                </a:solidFill>
              </a:rPr>
              <a:t> </a:t>
            </a:r>
            <a:r>
              <a:rPr altLang="en-GB" lang="en-US">
                <a:solidFill>
                  <a:srgbClr val="02A5E3"/>
                </a:solidFill>
              </a:rPr>
              <a:t>s</a:t>
            </a:r>
            <a:r>
              <a:rPr altLang="en-GB" lang="en-US">
                <a:solidFill>
                  <a:srgbClr val="02A5E3"/>
                </a:solidFill>
              </a:rPr>
              <a:t>o</a:t>
            </a:r>
            <a:r>
              <a:rPr altLang="en-GB" lang="en-US">
                <a:solidFill>
                  <a:srgbClr val="02A5E3"/>
                </a:solidFill>
              </a:rPr>
              <a:t>i</a:t>
            </a:r>
            <a:r>
              <a:rPr altLang="en-GB" lang="en-US">
                <a:solidFill>
                  <a:srgbClr val="02A5E3"/>
                </a:solidFill>
              </a:rPr>
              <a:t>l</a:t>
            </a:r>
            <a:r>
              <a:rPr altLang="en-GB" lang="en-US">
                <a:solidFill>
                  <a:srgbClr val="FFCB00"/>
                </a:solidFill>
              </a:rPr>
              <a:t>.</a:t>
            </a:r>
            <a:r>
              <a:rPr altLang="en-GB" lang="en-US">
                <a:solidFill>
                  <a:srgbClr val="FFCB00"/>
                </a:solidFill>
              </a:rPr>
              <a:t>.</a:t>
            </a:r>
            <a:r>
              <a:rPr altLang="en-GB" lang="en-US">
                <a:solidFill>
                  <a:srgbClr val="FFCB00"/>
                </a:solidFill>
              </a:rPr>
              <a:t>.</a:t>
            </a:r>
            <a:r>
              <a:rPr altLang="en-GB" lang="en-US">
                <a:solidFill>
                  <a:srgbClr val="FFCB00"/>
                </a:solidFill>
              </a:rPr>
              <a:t>.</a:t>
            </a:r>
            <a:endParaRPr lang="en-GB">
              <a:solidFill>
                <a:srgbClr val="02A5E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SM-J210F</dc:creator>
  <dcterms:created xsi:type="dcterms:W3CDTF">2015-05-11T22:30:45Z</dcterms:created>
  <dcterms:modified xsi:type="dcterms:W3CDTF">2020-08-13T06:12:04Z</dcterms:modified>
</cp:coreProperties>
</file>