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tableStyles" Target="tableStyles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36403" y="0"/>
            <a:ext cx="5271194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21398" y="-152767"/>
            <a:ext cx="4941068" cy="6953821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22130" y="0"/>
            <a:ext cx="5099740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70464" y="0"/>
            <a:ext cx="4954192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85414" y="0"/>
            <a:ext cx="5173171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83675" y="0"/>
            <a:ext cx="5176649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RMX1941</dc:creator>
  <dcterms:created xsi:type="dcterms:W3CDTF">2015-05-11T22:30:45Z</dcterms:created>
  <dcterms:modified xsi:type="dcterms:W3CDTF">2021-08-02T16:07:29Z</dcterms:modified>
</cp:coreProperties>
</file>