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49253" y="0"/>
            <a:ext cx="4645493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680471" y="0"/>
            <a:ext cx="5783058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32322" y="0"/>
            <a:ext cx="5079355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46703" y="0"/>
            <a:ext cx="4050594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02966" y="990207"/>
            <a:ext cx="2269837" cy="685800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75179" y="0"/>
            <a:ext cx="4793641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SM-A305F</dc:creator>
  <dcterms:created xsi:type="dcterms:W3CDTF">2015-05-11T22:30:45Z</dcterms:created>
  <dcterms:modified xsi:type="dcterms:W3CDTF">2021-08-19T09:32:40Z</dcterms:modified>
</cp:coreProperties>
</file>