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9" r:id="rId4"/>
    <p:sldId id="265" r:id="rId5"/>
    <p:sldId id="266" r:id="rId6"/>
    <p:sldId id="267" r:id="rId7"/>
    <p:sldId id="268" r:id="rId8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solidFill>
            <a:srgbClr val="92D04F"/>
          </a:solidFill>
        </p:spPr>
        <p:txBody>
          <a:bodyPr>
            <a:normAutofit fontScale="91667" lnSpcReduction="20000"/>
          </a:bodyPr>
          <a:p>
            <a:r>
              <a:rPr altLang="en-GB" lang="en-US"/>
              <a:t>K</a:t>
            </a:r>
            <a:r>
              <a:rPr altLang="en-GB" lang="en-US"/>
              <a:t>h</a:t>
            </a:r>
            <a:r>
              <a:rPr altLang="en-GB" lang="en-US"/>
              <a:t>idwai</a:t>
            </a:r>
            <a:r>
              <a:rPr altLang="en-GB" lang="en-US"/>
              <a:t> </a:t>
            </a:r>
            <a:r>
              <a:rPr altLang="en-GB" lang="en-US"/>
              <a:t>English</a:t>
            </a:r>
            <a:r>
              <a:rPr altLang="en-GB" lang="en-US"/>
              <a:t> </a:t>
            </a:r>
            <a:r>
              <a:rPr altLang="en-GB" lang="en-US"/>
              <a:t>school</a:t>
            </a:r>
            <a:r>
              <a:rPr altLang="en-GB" lang="en-US"/>
              <a:t> </a:t>
            </a:r>
            <a:endParaRPr altLang="zh-CN" lang="en-US"/>
          </a:p>
          <a:p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b</a:t>
            </a:r>
            <a:r>
              <a:rPr altLang="en-GB" lang="en-US"/>
              <a:t>: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a</a:t>
            </a:r>
            <a:r>
              <a:rPr altLang="en-GB" lang="en-US"/>
              <a:t>nnada</a:t>
            </a:r>
            <a:r>
              <a:rPr altLang="en-GB" lang="en-US"/>
              <a:t> </a:t>
            </a:r>
            <a:endParaRPr altLang="zh-CN" lang="en-US"/>
          </a:p>
          <a:p>
            <a:r>
              <a:rPr altLang="en-GB" sz="2800" lang="en-US"/>
              <a:t>s</a:t>
            </a:r>
            <a:r>
              <a:rPr altLang="en-GB" sz="2800" lang="en-US"/>
              <a:t>t</a:t>
            </a:r>
            <a:r>
              <a:rPr altLang="en-GB" sz="2800" lang="en-US"/>
              <a:t>d</a:t>
            </a:r>
            <a:r>
              <a:rPr altLang="en-GB" sz="2800" lang="en-US"/>
              <a:t>:</a:t>
            </a:r>
            <a:r>
              <a:rPr altLang="en-GB" sz="2800" lang="en-US"/>
              <a:t>3</a:t>
            </a:r>
            <a:r>
              <a:rPr altLang="en-GB" sz="2800" lang="en-US"/>
              <a:t>r</a:t>
            </a:r>
            <a:r>
              <a:rPr altLang="en-GB" sz="2800" lang="en-US"/>
              <a:t>d</a:t>
            </a:r>
            <a:r>
              <a:rPr altLang="kn" sz="2800" lang="en-US"/>
              <a:t> </a:t>
            </a:r>
            <a:r>
              <a:rPr altLang="kn" sz="2800" lang="kn"/>
              <a:t>ಮ</a:t>
            </a:r>
            <a:r>
              <a:rPr altLang="kn" sz="2800" lang="kn"/>
              <a:t>ೃ</a:t>
            </a:r>
            <a:r>
              <a:rPr altLang="kn" sz="2800" lang="kn"/>
              <a:t>ಗ</a:t>
            </a:r>
            <a:r>
              <a:rPr altLang="kn" sz="2800" lang="kn"/>
              <a:t>ಾಲಯ</a:t>
            </a:r>
            <a:r>
              <a:rPr altLang="kn" sz="2800" lang="kn"/>
              <a:t>ದ</a:t>
            </a:r>
            <a:r>
              <a:rPr altLang="kn" sz="2800" lang="kn"/>
              <a:t>ಲ್ಲಿ</a:t>
            </a:r>
            <a:r>
              <a:rPr altLang="kn" sz="2800" lang="en-US"/>
              <a:t> </a:t>
            </a:r>
            <a:r>
              <a:rPr altLang="kn" sz="2800" lang="kn"/>
              <a:t>ಒ</a:t>
            </a:r>
            <a:r>
              <a:rPr altLang="kn" sz="2800" lang="kn"/>
              <a:t>ಂ</a:t>
            </a:r>
            <a:r>
              <a:rPr altLang="kn" sz="2800" lang="kn"/>
              <a:t>ದ</a:t>
            </a:r>
            <a:r>
              <a:rPr altLang="kn" sz="2800" lang="kn"/>
              <a:t>ು</a:t>
            </a:r>
            <a:r>
              <a:rPr altLang="kn" sz="2800" lang="en-US"/>
              <a:t> </a:t>
            </a:r>
            <a:r>
              <a:rPr altLang="kn" sz="2800" lang="kn"/>
              <a:t>ದ</a:t>
            </a:r>
            <a:r>
              <a:rPr altLang="kn" sz="2800" lang="kn"/>
              <a:t>ಿ</a:t>
            </a:r>
            <a:r>
              <a:rPr altLang="kn" sz="2800" lang="kn"/>
              <a:t>ನ</a:t>
            </a:r>
            <a:r>
              <a:rPr altLang="kn" sz="2800" lang="en-US"/>
              <a:t> </a:t>
            </a:r>
            <a:endParaRPr altLang="zh-CN" lang="en-US"/>
          </a:p>
          <a:p>
            <a:r>
              <a:rPr altLang="en-GB" sz="2800" lang="en-US"/>
              <a:t>P</a:t>
            </a:r>
            <a:r>
              <a:rPr altLang="en-GB" sz="2800" lang="en-US"/>
              <a:t>resented</a:t>
            </a:r>
            <a:r>
              <a:rPr altLang="en-GB" sz="2800" lang="en-US"/>
              <a:t> </a:t>
            </a:r>
            <a:r>
              <a:rPr altLang="en-GB" sz="2800" lang="en-US"/>
              <a:t>by</a:t>
            </a:r>
            <a:r>
              <a:rPr altLang="en-GB" sz="2800" lang="en-US"/>
              <a:t>;</a:t>
            </a:r>
            <a:r>
              <a:rPr altLang="en-GB" sz="2800" lang="en-US"/>
              <a:t>Ishrath</a:t>
            </a:r>
            <a:r>
              <a:rPr altLang="en-GB" sz="2800" lang="en-US"/>
              <a:t> </a:t>
            </a:r>
            <a:r>
              <a:rPr altLang="en-GB" sz="2800" lang="en-US"/>
              <a:t>Mansoora</a:t>
            </a:r>
            <a:r>
              <a:rPr altLang="en-GB" sz="2800" lang="en-US"/>
              <a:t> 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indent="0" marL="0">
              <a:buNone/>
            </a:pPr>
            <a:r>
              <a:rPr altLang="kn" sz="2000" lang="en-US"/>
              <a:t>1</a:t>
            </a:r>
            <a:r>
              <a:rPr altLang="kn" sz="2000" lang="en-US"/>
              <a:t>.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kn"/>
              <a:t>ಹ</a:t>
            </a:r>
            <a:r>
              <a:rPr altLang="kn" sz="2000" lang="kn"/>
              <a:t>ೊ</a:t>
            </a:r>
            <a:r>
              <a:rPr altLang="kn" sz="2000" lang="kn"/>
              <a:t>ಸ</a:t>
            </a:r>
            <a:r>
              <a:rPr altLang="kn" sz="2000" lang="en-US"/>
              <a:t> </a:t>
            </a:r>
            <a:r>
              <a:rPr altLang="kn" sz="2000" lang="kn"/>
              <a:t>ಪದಗಳ</a:t>
            </a:r>
            <a:r>
              <a:rPr altLang="kn" sz="2000" lang="kn"/>
              <a:t>ು</a:t>
            </a:r>
            <a:r>
              <a:rPr altLang="kn" sz="2000" lang="en-US"/>
              <a:t> </a:t>
            </a:r>
            <a:endParaRPr sz="2000" lang="en-GB"/>
          </a:p>
          <a:p>
            <a:pPr indent="0" marL="0">
              <a:buNone/>
            </a:pPr>
            <a:r>
              <a:rPr altLang="kn" sz="2000" lang="en-US"/>
              <a:t>1</a:t>
            </a:r>
            <a:r>
              <a:rPr altLang="kn" sz="2000" lang="en-US"/>
              <a:t>.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kn"/>
              <a:t>ಮಕ್</a:t>
            </a:r>
            <a:r>
              <a:rPr altLang="kn" sz="2000" lang="kn"/>
              <a:t>ಕಳ</a:t>
            </a:r>
            <a:r>
              <a:rPr altLang="kn" sz="2000" lang="kn"/>
              <a:t>ು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6</a:t>
            </a:r>
            <a:r>
              <a:rPr altLang="kn" sz="2000" lang="en-US"/>
              <a:t>.</a:t>
            </a:r>
            <a:r>
              <a:rPr altLang="kn" sz="2000" lang="kn"/>
              <a:t>ಭಿ</a:t>
            </a:r>
            <a:r>
              <a:rPr altLang="kn" sz="2000" lang="kn"/>
              <a:t>ತ್ತಿ</a:t>
            </a:r>
            <a:r>
              <a:rPr altLang="kn" sz="2000" lang="en-US"/>
              <a:t> </a:t>
            </a:r>
            <a:r>
              <a:rPr altLang="kn" sz="2000" lang="kn"/>
              <a:t>ಪತ್ರ</a:t>
            </a:r>
            <a:r>
              <a:rPr altLang="kn" sz="2000" lang="en-US"/>
              <a:t> </a:t>
            </a:r>
            <a:endParaRPr sz="2000" lang="en-GB"/>
          </a:p>
          <a:p>
            <a:pPr indent="0" marL="0">
              <a:buNone/>
            </a:pPr>
            <a:r>
              <a:rPr altLang="kn" sz="2000" lang="en-US"/>
              <a:t>2</a:t>
            </a:r>
            <a:r>
              <a:rPr altLang="kn" sz="2000" lang="en-US"/>
              <a:t>.</a:t>
            </a:r>
            <a:r>
              <a:rPr altLang="kn" sz="2000" lang="en-US"/>
              <a:t> </a:t>
            </a:r>
            <a:r>
              <a:rPr altLang="kn" sz="2000" lang="kn"/>
              <a:t>ಶಾಲೆಯ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7</a:t>
            </a:r>
            <a:r>
              <a:rPr altLang="kn" sz="2000" lang="en-US"/>
              <a:t>.</a:t>
            </a:r>
            <a:r>
              <a:rPr altLang="kn" sz="2000" lang="kn"/>
              <a:t>ಪರಿಮ</a:t>
            </a:r>
            <a:r>
              <a:rPr altLang="kn" sz="2000" lang="kn"/>
              <a:t>ಳ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endParaRPr sz="2000" lang="en-GB"/>
          </a:p>
          <a:p>
            <a:pPr indent="0" marL="0">
              <a:buNone/>
            </a:pPr>
            <a:r>
              <a:rPr altLang="kn" sz="2000" lang="en-US"/>
              <a:t>3</a:t>
            </a:r>
            <a:r>
              <a:rPr altLang="kn" sz="2000" lang="en-US"/>
              <a:t>.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kn"/>
              <a:t>ಶಿಕ್ಷಕ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8</a:t>
            </a:r>
            <a:r>
              <a:rPr altLang="kn" sz="2000" lang="en-US"/>
              <a:t>.</a:t>
            </a:r>
            <a:r>
              <a:rPr altLang="kn" sz="2000" lang="kn"/>
              <a:t>ನೀ</a:t>
            </a:r>
            <a:r>
              <a:rPr altLang="kn" sz="2000" lang="en-US"/>
              <a:t> </a:t>
            </a:r>
            <a:r>
              <a:rPr altLang="kn" sz="2000" lang="kn"/>
              <a:t>ರು</a:t>
            </a:r>
            <a:r>
              <a:rPr altLang="kn" sz="2000" lang="en-US"/>
              <a:t> </a:t>
            </a:r>
            <a:endParaRPr sz="2000" lang="en-GB"/>
          </a:p>
          <a:p>
            <a:pPr indent="0" marL="0">
              <a:buNone/>
            </a:pPr>
            <a:r>
              <a:rPr altLang="kn" sz="2000" lang="en-US"/>
              <a:t>4</a:t>
            </a:r>
            <a:r>
              <a:rPr altLang="kn" sz="2000" lang="en-US"/>
              <a:t>.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kn"/>
              <a:t>ಆನೆ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9</a:t>
            </a:r>
            <a:r>
              <a:rPr altLang="kn" sz="2000" lang="en-US"/>
              <a:t>.</a:t>
            </a:r>
            <a:r>
              <a:rPr altLang="kn" sz="2000" lang="kn"/>
              <a:t>ಗಮನ</a:t>
            </a:r>
            <a:r>
              <a:rPr altLang="kn" sz="2000" lang="en-US"/>
              <a:t> </a:t>
            </a:r>
            <a:endParaRPr sz="2000" lang="en-GB"/>
          </a:p>
          <a:p>
            <a:pPr indent="0" marL="0">
              <a:buNone/>
            </a:pPr>
            <a:r>
              <a:rPr altLang="kn" sz="2000" lang="en-US"/>
              <a:t>5</a:t>
            </a:r>
            <a:r>
              <a:rPr altLang="kn" sz="2000" lang="en-US"/>
              <a:t>.</a:t>
            </a:r>
            <a:r>
              <a:rPr altLang="kn" sz="2000" lang="en-US"/>
              <a:t> </a:t>
            </a:r>
            <a:r>
              <a:rPr altLang="kn" sz="2000" lang="kn"/>
              <a:t>ಸೂ</a:t>
            </a:r>
            <a:r>
              <a:rPr altLang="kn" sz="2000" lang="kn"/>
              <a:t>ಚ</a:t>
            </a:r>
            <a:r>
              <a:rPr altLang="kn" sz="2000" lang="kn"/>
              <a:t>ನ</a:t>
            </a:r>
            <a:r>
              <a:rPr altLang="kn" sz="2000" lang="kn"/>
              <a:t>ಾ</a:t>
            </a:r>
            <a:r>
              <a:rPr altLang="kn" sz="2000" lang="en-US"/>
              <a:t> </a:t>
            </a:r>
            <a:r>
              <a:rPr altLang="kn" sz="2000" lang="kn"/>
              <a:t>ಫಲಕ</a:t>
            </a:r>
            <a:r>
              <a:rPr altLang="kn" sz="2000" lang="en-US"/>
              <a:t> </a:t>
            </a:r>
            <a:r>
              <a:rPr altLang="kn" sz="2000" lang="en-US"/>
              <a:t>1</a:t>
            </a:r>
            <a:r>
              <a:rPr altLang="kn" sz="2000" lang="en-US"/>
              <a:t>0</a:t>
            </a:r>
            <a:r>
              <a:rPr altLang="kn" sz="2000" lang="en-US"/>
              <a:t>.</a:t>
            </a:r>
            <a:r>
              <a:rPr altLang="kn" sz="2000" lang="kn"/>
              <a:t>ತಿಂಡಿ</a:t>
            </a:r>
            <a:endParaRPr sz="2000" lang="en-GB"/>
          </a:p>
          <a:p>
            <a:pPr indent="0" marL="0">
              <a:buNone/>
            </a:pPr>
            <a:r>
              <a:rPr altLang="en-GB" sz="2000" lang="en-US"/>
              <a:t>I</a:t>
            </a:r>
            <a:r>
              <a:rPr altLang="en-GB" sz="2000" lang="en-US"/>
              <a:t>I</a:t>
            </a:r>
            <a:r>
              <a:rPr altLang="en-GB" sz="2000" lang="en-US"/>
              <a:t>.</a:t>
            </a:r>
            <a:r>
              <a:rPr altLang="en-GB" sz="2000" lang="kn"/>
              <a:t>ಒಂದ</a:t>
            </a:r>
            <a:r>
              <a:rPr altLang="en-GB" sz="2000" lang="kn"/>
              <a:t>ು</a:t>
            </a:r>
            <a:r>
              <a:rPr altLang="kn" sz="2000" lang="en-US"/>
              <a:t> </a:t>
            </a:r>
            <a:r>
              <a:rPr altLang="kn" sz="2000" lang="kn"/>
              <a:t>ವ</a:t>
            </a:r>
            <a:r>
              <a:rPr altLang="kn" sz="2000" lang="kn"/>
              <a:t>ಾ</a:t>
            </a:r>
            <a:r>
              <a:rPr altLang="kn" sz="2000" lang="kn"/>
              <a:t>ಕ್ಯ</a:t>
            </a:r>
            <a:r>
              <a:rPr altLang="kn" sz="2000" lang="en-US"/>
              <a:t> </a:t>
            </a:r>
            <a:r>
              <a:rPr altLang="kn" sz="2000" lang="kn"/>
              <a:t>ದ</a:t>
            </a:r>
            <a:r>
              <a:rPr altLang="kn" sz="2000" lang="kn"/>
              <a:t>ಲ್ಲಿ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kn"/>
              <a:t>ಉ</a:t>
            </a:r>
            <a:r>
              <a:rPr altLang="kn" sz="2000" lang="kn"/>
              <a:t>ತ್ತರ</a:t>
            </a:r>
            <a:r>
              <a:rPr altLang="kn" sz="2000" lang="kn"/>
              <a:t>ಿಸಿ</a:t>
            </a:r>
            <a:r>
              <a:rPr altLang="kn" sz="2000" lang="kn"/>
              <a:t>ರಿ</a:t>
            </a:r>
            <a:r>
              <a:rPr altLang="kn" sz="2000" lang="en-US"/>
              <a:t>;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-</a:t>
            </a:r>
            <a:endParaRPr sz="2000" lang="en-GB"/>
          </a:p>
          <a:p>
            <a:pPr indent="0" marL="0">
              <a:buNone/>
            </a:pPr>
            <a:r>
              <a:rPr altLang="kn" sz="2000" lang="en-US"/>
              <a:t>1</a:t>
            </a:r>
            <a:r>
              <a:rPr altLang="kn" sz="2000" lang="en-US"/>
              <a:t>.</a:t>
            </a:r>
            <a:r>
              <a:rPr altLang="kn" sz="2000" lang="en-US"/>
              <a:t> </a:t>
            </a:r>
            <a:r>
              <a:rPr altLang="kn" sz="2000" lang="kn"/>
              <a:t>ಮಕ್ಕಳ</a:t>
            </a:r>
            <a:r>
              <a:rPr altLang="kn" sz="2000" lang="kn"/>
              <a:t>ು</a:t>
            </a:r>
            <a:r>
              <a:rPr altLang="kn" sz="2000" lang="en-US"/>
              <a:t> </a:t>
            </a:r>
            <a:r>
              <a:rPr altLang="kn" sz="2000" lang="kn"/>
              <a:t>ಮೊ</a:t>
            </a:r>
            <a:r>
              <a:rPr altLang="kn" sz="2000" lang="kn"/>
              <a:t>ದಲ</a:t>
            </a:r>
            <a:r>
              <a:rPr altLang="kn" sz="2000" lang="kn"/>
              <a:t>ು</a:t>
            </a:r>
            <a:r>
              <a:rPr altLang="kn" sz="2000" lang="en-US"/>
              <a:t> </a:t>
            </a:r>
            <a:r>
              <a:rPr altLang="kn" sz="2000" lang="kn"/>
              <a:t>ಏ</a:t>
            </a:r>
            <a:r>
              <a:rPr altLang="kn" sz="2000" lang="kn"/>
              <a:t>ನ</a:t>
            </a:r>
            <a:r>
              <a:rPr altLang="kn" sz="2000" lang="kn"/>
              <a:t>ನ</a:t>
            </a:r>
            <a:r>
              <a:rPr altLang="kn" sz="2000" lang="kn"/>
              <a:t>್</a:t>
            </a:r>
            <a:r>
              <a:rPr altLang="kn" sz="2000" lang="kn"/>
              <a:t>ನ</a:t>
            </a:r>
            <a:r>
              <a:rPr altLang="kn" sz="2000" lang="kn"/>
              <a:t>ು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kn"/>
              <a:t>ಗ</a:t>
            </a:r>
            <a:r>
              <a:rPr altLang="kn" sz="2000" lang="kn"/>
              <a:t>ಮ</a:t>
            </a:r>
            <a:r>
              <a:rPr altLang="kn" sz="2000" lang="kn"/>
              <a:t>ನ</a:t>
            </a:r>
            <a:r>
              <a:rPr altLang="kn" sz="2000" lang="kn"/>
              <a:t>ಿ</a:t>
            </a:r>
            <a:r>
              <a:rPr altLang="kn" sz="2000" lang="kn"/>
              <a:t>ಸಬೇಕ</a:t>
            </a:r>
            <a:r>
              <a:rPr altLang="kn" sz="2000" lang="kn"/>
              <a:t>ೆ</a:t>
            </a:r>
            <a:r>
              <a:rPr altLang="kn" sz="2000" lang="kn"/>
              <a:t>ಂ</a:t>
            </a:r>
            <a:r>
              <a:rPr altLang="kn" sz="2000" lang="kn"/>
              <a:t>ದ</a:t>
            </a:r>
            <a:r>
              <a:rPr altLang="kn" sz="2000" lang="kn"/>
              <a:t>ು</a:t>
            </a:r>
            <a:r>
              <a:rPr altLang="kn" sz="2000" lang="en-US"/>
              <a:t> </a:t>
            </a:r>
            <a:r>
              <a:rPr altLang="kn" sz="2000" lang="kn"/>
              <a:t>ಶ</a:t>
            </a:r>
            <a:r>
              <a:rPr altLang="kn" sz="2000" lang="kn"/>
              <a:t>ಿ</a:t>
            </a:r>
            <a:r>
              <a:rPr altLang="kn" sz="2000" lang="kn"/>
              <a:t>ಕ್ಷಕರ</a:t>
            </a:r>
            <a:r>
              <a:rPr altLang="kn" sz="2000" lang="kn"/>
              <a:t>ು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kn"/>
              <a:t>ಹ</a:t>
            </a:r>
            <a:r>
              <a:rPr altLang="kn" sz="2000" lang="kn"/>
              <a:t>ೇ</a:t>
            </a:r>
            <a:r>
              <a:rPr altLang="kn" sz="2000" lang="kn"/>
              <a:t>ಳ</a:t>
            </a:r>
            <a:r>
              <a:rPr altLang="kn" sz="2000" lang="kn"/>
              <a:t>ಿ</a:t>
            </a:r>
            <a:r>
              <a:rPr altLang="kn" sz="2000" lang="kn"/>
              <a:t>ದ</a:t>
            </a:r>
            <a:r>
              <a:rPr altLang="kn" sz="2000" lang="kn"/>
              <a:t>ರ</a:t>
            </a:r>
            <a:r>
              <a:rPr altLang="kn" sz="2000" lang="kn"/>
              <a:t>ು</a:t>
            </a:r>
            <a:r>
              <a:rPr altLang="kn" sz="2000" lang="en-US"/>
              <a:t>?</a:t>
            </a:r>
            <a:endParaRPr sz="2000" lang="en-GB"/>
          </a:p>
          <a:p>
            <a:pPr indent="0" marL="0">
              <a:buNone/>
            </a:pPr>
            <a:r>
              <a:rPr altLang="kn" sz="2000" lang="kn"/>
              <a:t>ಉ</a:t>
            </a:r>
            <a:r>
              <a:rPr altLang="kn" sz="2000" lang="en-US"/>
              <a:t>;</a:t>
            </a:r>
            <a:r>
              <a:rPr altLang="kn" sz="2000" lang="en-US"/>
              <a:t> </a:t>
            </a:r>
            <a:r>
              <a:rPr altLang="kn" sz="2000" lang="kn"/>
              <a:t>ಮ</a:t>
            </a:r>
            <a:r>
              <a:rPr altLang="kn" sz="2000" lang="kn"/>
              <a:t>ಕ</a:t>
            </a:r>
            <a:r>
              <a:rPr altLang="kn" sz="2000" lang="kn"/>
              <a:t>್</a:t>
            </a:r>
            <a:r>
              <a:rPr altLang="kn" sz="2000" lang="kn"/>
              <a:t>ಕ</a:t>
            </a:r>
            <a:r>
              <a:rPr altLang="kn" sz="2000" lang="kn"/>
              <a:t>ಳು</a:t>
            </a:r>
            <a:r>
              <a:rPr altLang="kn" sz="2000" lang="en-US"/>
              <a:t> </a:t>
            </a:r>
            <a:r>
              <a:rPr altLang="kn" sz="2000" lang="kn"/>
              <a:t>ಮೊದಲು</a:t>
            </a:r>
            <a:r>
              <a:rPr altLang="kn" sz="2000" lang="en-US"/>
              <a:t> </a:t>
            </a:r>
            <a:r>
              <a:rPr altLang="kn" sz="2000" lang="kn"/>
              <a:t>ಸ</a:t>
            </a:r>
            <a:r>
              <a:rPr altLang="kn" sz="2000" lang="kn"/>
              <a:t>ೂ</a:t>
            </a:r>
            <a:r>
              <a:rPr altLang="kn" sz="2000" lang="kn"/>
              <a:t>ಚ</a:t>
            </a:r>
            <a:r>
              <a:rPr altLang="kn" sz="2000" lang="kn"/>
              <a:t>ನ</a:t>
            </a:r>
            <a:r>
              <a:rPr altLang="kn" sz="2000" lang="kn"/>
              <a:t>ಾ</a:t>
            </a:r>
            <a:r>
              <a:rPr altLang="kn" sz="2000" lang="en-US"/>
              <a:t> </a:t>
            </a:r>
            <a:r>
              <a:rPr altLang="kn" sz="2000" lang="kn"/>
              <a:t>ಫಲಕ</a:t>
            </a:r>
            <a:r>
              <a:rPr altLang="kn" sz="2000" lang="en-US"/>
              <a:t> </a:t>
            </a:r>
            <a:r>
              <a:rPr altLang="kn" sz="2000" lang="kn"/>
              <a:t>ಹ</a:t>
            </a:r>
            <a:r>
              <a:rPr altLang="kn" sz="2000" lang="kn"/>
              <a:t>ಾ</a:t>
            </a:r>
            <a:r>
              <a:rPr altLang="kn" sz="2000" lang="kn"/>
              <a:t>ಗ</a:t>
            </a:r>
            <a:r>
              <a:rPr altLang="kn" sz="2000" lang="kn"/>
              <a:t>ು</a:t>
            </a:r>
            <a:r>
              <a:rPr altLang="kn" sz="2000" lang="en-US"/>
              <a:t> </a:t>
            </a:r>
            <a:r>
              <a:rPr altLang="kn" sz="2000" lang="kn"/>
              <a:t>ಭಿತ್ತಿ</a:t>
            </a:r>
            <a:r>
              <a:rPr altLang="kn" sz="2000" lang="en-US"/>
              <a:t> </a:t>
            </a:r>
            <a:r>
              <a:rPr altLang="kn" sz="2000" lang="kn"/>
              <a:t>ಪತ್ರಗಳನ್ನು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kn"/>
              <a:t>ಗಮನಿಸಬೇಕೆಂದು</a:t>
            </a:r>
            <a:r>
              <a:rPr altLang="kn" sz="2000" lang="en-US"/>
              <a:t> </a:t>
            </a:r>
            <a:r>
              <a:rPr altLang="kn" sz="2000" lang="kn"/>
              <a:t>ಶಿಕ್ಷಕರು</a:t>
            </a:r>
            <a:r>
              <a:rPr altLang="kn" sz="2000" lang="en-US"/>
              <a:t> </a:t>
            </a:r>
            <a:r>
              <a:rPr altLang="kn" sz="2000" lang="kn"/>
              <a:t>ಹೇಳಿದರು</a:t>
            </a:r>
            <a:r>
              <a:rPr altLang="kn" sz="2000" lang="en-US"/>
              <a:t> </a:t>
            </a:r>
            <a:endParaRPr sz="2000" lang="en-GB"/>
          </a:p>
          <a:p>
            <a:pPr indent="0" marL="0">
              <a:buNone/>
            </a:pPr>
            <a:r>
              <a:rPr altLang="kn" sz="2000" lang="en-US"/>
              <a:t> </a:t>
            </a:r>
            <a:endParaRPr sz="2000" lang="en-GB"/>
          </a:p>
          <a:p>
            <a:pPr indent="0" marL="0">
              <a:buNone/>
            </a:pPr>
            <a:r>
              <a:rPr altLang="kn" sz="2000" lang="en-US"/>
              <a:t> </a:t>
            </a:r>
            <a:endParaRPr sz="2000" lang="en-GB"/>
          </a:p>
          <a:p>
            <a:pPr indent="0" marL="0">
              <a:buNone/>
            </a:pPr>
            <a:endParaRPr sz="2000" lang="en-GB"/>
          </a:p>
          <a:p>
            <a:pPr indent="0" marL="0">
              <a:buNone/>
            </a:pP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r>
              <a:rPr altLang="kn" sz="2000" lang="en-US"/>
              <a:t> </a:t>
            </a:r>
            <a:endParaRPr sz="2000" lang="en-GB"/>
          </a:p>
          <a:p>
            <a:pPr indent="0" marL="0">
              <a:buNone/>
            </a:pPr>
            <a:r>
              <a:rPr altLang="kn" sz="2000" lang="en-US"/>
              <a:t> </a:t>
            </a:r>
            <a:r>
              <a:rPr altLang="kn" sz="2000" lang="en-US"/>
              <a:t> </a:t>
            </a:r>
            <a:endParaRPr sz="2000"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sp>
        <p:nvSpPr>
          <p:cNvPr id="1048661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kn" lang="en-US"/>
              <a:t>2</a:t>
            </a:r>
            <a:r>
              <a:rPr altLang="kn" lang="en-US"/>
              <a:t>.</a:t>
            </a:r>
            <a:r>
              <a:rPr altLang="kn" lang="en-US"/>
              <a:t> </a:t>
            </a:r>
            <a:r>
              <a:rPr altLang="kn" lang="kn"/>
              <a:t>ಸ</a:t>
            </a:r>
            <a:r>
              <a:rPr altLang="kn" lang="kn"/>
              <a:t>ೂ</a:t>
            </a:r>
            <a:r>
              <a:rPr altLang="kn" lang="kn"/>
              <a:t>ಚ</a:t>
            </a:r>
            <a:r>
              <a:rPr altLang="kn" lang="kn"/>
              <a:t>ನ</a:t>
            </a:r>
            <a:r>
              <a:rPr altLang="kn" lang="kn"/>
              <a:t>ಾ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kn"/>
              <a:t>ಫಲಕ</a:t>
            </a:r>
            <a:r>
              <a:rPr altLang="kn" lang="kn"/>
              <a:t>ಗ</a:t>
            </a:r>
            <a:r>
              <a:rPr altLang="kn" lang="kn"/>
              <a:t>ಳ</a:t>
            </a:r>
            <a:r>
              <a:rPr altLang="kn" lang="kn"/>
              <a:t>ೆ</a:t>
            </a:r>
            <a:r>
              <a:rPr altLang="kn" lang="kn"/>
              <a:t>ಂ</a:t>
            </a:r>
            <a:r>
              <a:rPr altLang="kn" lang="kn"/>
              <a:t>ದ</a:t>
            </a:r>
            <a:r>
              <a:rPr altLang="kn" lang="kn"/>
              <a:t>ದ</a:t>
            </a:r>
            <a:r>
              <a:rPr altLang="kn" lang="kn"/>
              <a:t>ರ</a:t>
            </a:r>
            <a:r>
              <a:rPr altLang="kn" lang="kn"/>
              <a:t>ೇ</a:t>
            </a:r>
            <a:r>
              <a:rPr altLang="kn" lang="kn"/>
              <a:t>ನ</a:t>
            </a:r>
            <a:r>
              <a:rPr altLang="kn" lang="kn"/>
              <a:t>ು</a:t>
            </a:r>
            <a:r>
              <a:rPr altLang="kn" lang="en-US"/>
              <a:t>?</a:t>
            </a:r>
            <a:endParaRPr lang="en-GB"/>
          </a:p>
          <a:p>
            <a:pPr indent="0" marL="0">
              <a:buNone/>
            </a:pPr>
            <a:r>
              <a:rPr altLang="kn" lang="kn"/>
              <a:t>ಉ</a:t>
            </a:r>
            <a:r>
              <a:rPr altLang="kn" lang="en-US"/>
              <a:t>;</a:t>
            </a:r>
            <a:r>
              <a:rPr altLang="kn" lang="en-US"/>
              <a:t> </a:t>
            </a:r>
            <a:r>
              <a:rPr altLang="kn" lang="kn"/>
              <a:t>ಯ</a:t>
            </a:r>
            <a:r>
              <a:rPr altLang="kn" lang="kn"/>
              <a:t>ಾ</a:t>
            </a:r>
            <a:r>
              <a:rPr altLang="kn" lang="kn"/>
              <a:t>ವ</a:t>
            </a:r>
            <a:r>
              <a:rPr altLang="kn" lang="kn"/>
              <a:t>ು</a:t>
            </a:r>
            <a:r>
              <a:rPr altLang="kn" lang="kn"/>
              <a:t>ದೇ</a:t>
            </a:r>
            <a:r>
              <a:rPr altLang="kn" lang="en-US"/>
              <a:t> </a:t>
            </a:r>
            <a:r>
              <a:rPr altLang="kn" lang="kn"/>
              <a:t>ಸ</a:t>
            </a:r>
            <a:r>
              <a:rPr altLang="kn" lang="kn"/>
              <a:t>ೂ</a:t>
            </a:r>
            <a:r>
              <a:rPr altLang="kn" lang="kn"/>
              <a:t>ಚ</a:t>
            </a:r>
            <a:r>
              <a:rPr altLang="kn" lang="kn"/>
              <a:t>ನ</a:t>
            </a:r>
            <a:r>
              <a:rPr altLang="kn" lang="kn"/>
              <a:t>ೆ</a:t>
            </a:r>
            <a:r>
              <a:rPr altLang="kn" lang="kn"/>
              <a:t>ಗ</a:t>
            </a:r>
            <a:r>
              <a:rPr altLang="kn" lang="kn"/>
              <a:t>ಳ</a:t>
            </a:r>
            <a:r>
              <a:rPr altLang="kn" lang="kn"/>
              <a:t>ನ</a:t>
            </a:r>
            <a:r>
              <a:rPr altLang="kn" lang="kn"/>
              <a:t>್</a:t>
            </a:r>
            <a:r>
              <a:rPr altLang="kn" lang="kn"/>
              <a:t>ನು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kn"/>
              <a:t>ಒ</a:t>
            </a:r>
            <a:r>
              <a:rPr altLang="kn" lang="kn"/>
              <a:t>ಳ</a:t>
            </a:r>
            <a:r>
              <a:rPr altLang="kn" lang="kn"/>
              <a:t>ಗ</a:t>
            </a:r>
            <a:r>
              <a:rPr altLang="kn" lang="kn"/>
              <a:t>ೊ</a:t>
            </a:r>
            <a:r>
              <a:rPr altLang="kn" lang="kn"/>
              <a:t>ಂಡ</a:t>
            </a:r>
            <a:r>
              <a:rPr altLang="kn" lang="en-US"/>
              <a:t> </a:t>
            </a:r>
            <a:r>
              <a:rPr altLang="kn" lang="kn"/>
              <a:t>ಫ</a:t>
            </a:r>
            <a:r>
              <a:rPr altLang="kn" lang="kn"/>
              <a:t>ಲ</a:t>
            </a:r>
            <a:r>
              <a:rPr altLang="kn" lang="kn"/>
              <a:t>ಕಗ</a:t>
            </a:r>
            <a:r>
              <a:rPr altLang="kn" lang="kn"/>
              <a:t>ಳ</a:t>
            </a:r>
            <a:r>
              <a:rPr altLang="kn" lang="kn"/>
              <a:t>ೇ</a:t>
            </a:r>
            <a:endParaRPr lang="en-GB"/>
          </a:p>
          <a:p>
            <a:pPr indent="0" marL="0">
              <a:buNone/>
            </a:pPr>
            <a:r>
              <a:rPr altLang="kn" lang="kn"/>
              <a:t>ಸ</a:t>
            </a:r>
            <a:r>
              <a:rPr altLang="kn" lang="kn"/>
              <a:t>ೂ</a:t>
            </a:r>
            <a:r>
              <a:rPr altLang="kn" lang="kn"/>
              <a:t>ಚ</a:t>
            </a:r>
            <a:r>
              <a:rPr altLang="kn" lang="kn"/>
              <a:t>ನಾ</a:t>
            </a:r>
            <a:r>
              <a:rPr altLang="kn" lang="en-US"/>
              <a:t> </a:t>
            </a:r>
            <a:r>
              <a:rPr altLang="kn" lang="kn"/>
              <a:t>ಫ</a:t>
            </a:r>
            <a:r>
              <a:rPr altLang="kn" lang="kn"/>
              <a:t>ಲ</a:t>
            </a:r>
            <a:r>
              <a:rPr altLang="kn" lang="kn"/>
              <a:t>ಕ</a:t>
            </a:r>
            <a:r>
              <a:rPr altLang="kn" lang="kn"/>
              <a:t>ಗ</a:t>
            </a:r>
            <a:r>
              <a:rPr altLang="kn" lang="kn"/>
              <a:t>ಳ</a:t>
            </a:r>
            <a:r>
              <a:rPr altLang="kn" lang="kn"/>
              <a:t>ು</a:t>
            </a:r>
            <a:r>
              <a:rPr altLang="kn" lang="en-US"/>
              <a:t>.</a:t>
            </a:r>
            <a:endParaRPr lang="en-GB"/>
          </a:p>
          <a:p>
            <a:r>
              <a:rPr altLang="kn" lang="en-US"/>
              <a:t>3</a:t>
            </a:r>
            <a:r>
              <a:rPr altLang="kn" lang="en-US"/>
              <a:t>.</a:t>
            </a:r>
            <a:r>
              <a:rPr altLang="kn" lang="en-US"/>
              <a:t> </a:t>
            </a:r>
            <a:r>
              <a:rPr altLang="kn" lang="kn"/>
              <a:t>ಮ</a:t>
            </a:r>
            <a:r>
              <a:rPr altLang="kn" lang="kn"/>
              <a:t>ೃ</a:t>
            </a:r>
            <a:r>
              <a:rPr altLang="kn" lang="kn"/>
              <a:t>ಗ</a:t>
            </a:r>
            <a:r>
              <a:rPr altLang="kn" lang="kn"/>
              <a:t>ಾ</a:t>
            </a:r>
            <a:r>
              <a:rPr altLang="kn" lang="kn"/>
              <a:t>ಲಯ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kn"/>
              <a:t>ಎ</a:t>
            </a:r>
            <a:r>
              <a:rPr altLang="kn" lang="kn"/>
              <a:t>ಂ</a:t>
            </a:r>
            <a:r>
              <a:rPr altLang="kn" lang="kn"/>
              <a:t>ದ</a:t>
            </a:r>
            <a:r>
              <a:rPr altLang="kn" lang="kn"/>
              <a:t>ರ</a:t>
            </a:r>
            <a:r>
              <a:rPr altLang="kn" lang="kn"/>
              <a:t>ೇ</a:t>
            </a:r>
            <a:r>
              <a:rPr altLang="kn" lang="kn"/>
              <a:t>ನು</a:t>
            </a:r>
            <a:r>
              <a:rPr altLang="kn" lang="en-US"/>
              <a:t>?</a:t>
            </a:r>
            <a:endParaRPr lang="en-GB"/>
          </a:p>
          <a:p>
            <a:pPr indent="0" marL="0">
              <a:buNone/>
            </a:pPr>
            <a:r>
              <a:rPr altLang="kn" lang="kn"/>
              <a:t>ಉ</a:t>
            </a:r>
            <a:r>
              <a:rPr altLang="kn" lang="en-US"/>
              <a:t>:</a:t>
            </a:r>
            <a:r>
              <a:rPr altLang="kn" lang="en-US"/>
              <a:t> </a:t>
            </a:r>
            <a:r>
              <a:rPr altLang="kn" lang="kn"/>
              <a:t>ಪ</a:t>
            </a:r>
            <a:r>
              <a:rPr altLang="kn" lang="kn"/>
              <a:t>್</a:t>
            </a:r>
            <a:r>
              <a:rPr altLang="kn" lang="kn"/>
              <a:t>ರ</a:t>
            </a:r>
            <a:r>
              <a:rPr altLang="kn" lang="kn"/>
              <a:t>ಾಣಿ</a:t>
            </a:r>
            <a:r>
              <a:rPr altLang="kn" lang="en-US"/>
              <a:t> </a:t>
            </a:r>
            <a:r>
              <a:rPr altLang="kn" lang="en-US"/>
              <a:t>,</a:t>
            </a:r>
            <a:r>
              <a:rPr altLang="kn" lang="kn"/>
              <a:t>ಪಕ್ಷಿ</a:t>
            </a:r>
            <a:r>
              <a:rPr altLang="kn" lang="en-US"/>
              <a:t> </a:t>
            </a:r>
            <a:r>
              <a:rPr altLang="kn" lang="kn"/>
              <a:t>ಜ</a:t>
            </a:r>
            <a:r>
              <a:rPr altLang="kn" lang="kn"/>
              <a:t>ಲ</a:t>
            </a:r>
            <a:r>
              <a:rPr altLang="kn" lang="kn"/>
              <a:t>ಚ</a:t>
            </a:r>
            <a:r>
              <a:rPr altLang="kn" lang="kn"/>
              <a:t>ರ</a:t>
            </a:r>
            <a:r>
              <a:rPr altLang="kn" lang="kn"/>
              <a:t>ಗಳ</a:t>
            </a:r>
            <a:r>
              <a:rPr altLang="kn" lang="kn"/>
              <a:t>ನ</a:t>
            </a:r>
            <a:r>
              <a:rPr altLang="kn" lang="kn"/>
              <a:t>್</a:t>
            </a:r>
            <a:r>
              <a:rPr altLang="kn" lang="kn"/>
              <a:t>ನ</a:t>
            </a:r>
            <a:r>
              <a:rPr altLang="kn" lang="kn"/>
              <a:t>ು</a:t>
            </a:r>
            <a:r>
              <a:rPr altLang="kn" lang="en-US"/>
              <a:t> </a:t>
            </a:r>
            <a:r>
              <a:rPr altLang="kn" lang="kn"/>
              <a:t>ಪ</a:t>
            </a:r>
            <a:r>
              <a:rPr altLang="kn" lang="kn"/>
              <a:t>್</a:t>
            </a:r>
            <a:r>
              <a:rPr altLang="kn" lang="kn"/>
              <a:t>ರ</a:t>
            </a:r>
            <a:r>
              <a:rPr altLang="kn" lang="kn"/>
              <a:t>ದ</a:t>
            </a:r>
            <a:r>
              <a:rPr altLang="kn" lang="kn"/>
              <a:t>ರ್ಶನ</a:t>
            </a:r>
            <a:r>
              <a:rPr altLang="kn" lang="kn"/>
              <a:t>ಕ</a:t>
            </a:r>
            <a:r>
              <a:rPr altLang="kn" lang="kn"/>
              <a:t>್</a:t>
            </a:r>
            <a:r>
              <a:rPr altLang="kn" lang="kn"/>
              <a:t>ಕ</a:t>
            </a:r>
            <a:r>
              <a:rPr altLang="kn" lang="kn"/>
              <a:t>ಾ</a:t>
            </a:r>
            <a:r>
              <a:rPr altLang="kn" lang="kn"/>
              <a:t>ಗ</a:t>
            </a:r>
            <a:r>
              <a:rPr altLang="kn" lang="kn"/>
              <a:t>ಿ</a:t>
            </a:r>
            <a:r>
              <a:rPr altLang="kn" lang="en-US"/>
              <a:t> </a:t>
            </a:r>
            <a:r>
              <a:rPr altLang="kn" lang="kn"/>
              <a:t>ಕ</a:t>
            </a:r>
            <a:r>
              <a:rPr altLang="kn" lang="kn"/>
              <a:t>ೂ</a:t>
            </a:r>
            <a:r>
              <a:rPr altLang="kn" lang="kn"/>
              <a:t>ಡ</a:t>
            </a:r>
            <a:r>
              <a:rPr altLang="kn" lang="kn"/>
              <a:t>ಿ</a:t>
            </a:r>
            <a:r>
              <a:rPr altLang="kn" lang="kn"/>
              <a:t>ಟ</a:t>
            </a:r>
            <a:r>
              <a:rPr altLang="kn" lang="kn"/>
              <a:t>್</a:t>
            </a:r>
            <a:r>
              <a:rPr altLang="kn" lang="kn"/>
              <a:t>ಟ</a:t>
            </a:r>
            <a:r>
              <a:rPr altLang="kn" lang="kn"/>
              <a:t>ಿ</a:t>
            </a:r>
            <a:r>
              <a:rPr altLang="kn" lang="kn"/>
              <a:t>ರ</a:t>
            </a:r>
            <a:r>
              <a:rPr altLang="kn" lang="kn"/>
              <a:t>ು</a:t>
            </a:r>
            <a:r>
              <a:rPr altLang="kn" lang="kn"/>
              <a:t>ವ</a:t>
            </a:r>
            <a:r>
              <a:rPr altLang="kn" lang="en-US"/>
              <a:t> </a:t>
            </a:r>
            <a:r>
              <a:rPr altLang="kn" lang="kn"/>
              <a:t>ಸ</a:t>
            </a:r>
            <a:r>
              <a:rPr altLang="kn" lang="kn"/>
              <a:t>್</a:t>
            </a:r>
            <a:r>
              <a:rPr altLang="kn" lang="kn"/>
              <a:t>ಥ</a:t>
            </a:r>
            <a:r>
              <a:rPr altLang="kn" lang="kn"/>
              <a:t>ಳ</a:t>
            </a:r>
            <a:r>
              <a:rPr altLang="kn" lang="en-US"/>
              <a:t>.</a:t>
            </a:r>
            <a:endParaRPr lang="en-GB"/>
          </a:p>
          <a:p>
            <a:pPr indent="0" marL="0">
              <a:buNone/>
            </a:pPr>
            <a:r>
              <a:rPr altLang="kn" lang="en-US"/>
              <a:t> </a:t>
            </a:r>
            <a:r>
              <a:rPr altLang="kn" lang="en-US"/>
              <a:t>4</a:t>
            </a:r>
            <a:r>
              <a:rPr altLang="kn" lang="en-US"/>
              <a:t>.</a:t>
            </a:r>
            <a:r>
              <a:rPr altLang="kn" lang="kn"/>
              <a:t>ಶ</a:t>
            </a:r>
            <a:r>
              <a:rPr altLang="kn" lang="kn"/>
              <a:t>ಾ</a:t>
            </a:r>
            <a:r>
              <a:rPr altLang="kn" lang="kn"/>
              <a:t>ಲ</a:t>
            </a:r>
            <a:r>
              <a:rPr altLang="kn" lang="kn"/>
              <a:t>ಾ</a:t>
            </a:r>
            <a:r>
              <a:rPr altLang="kn" lang="en-US"/>
              <a:t> </a:t>
            </a:r>
            <a:r>
              <a:rPr altLang="kn" lang="kn"/>
              <a:t>ವ</a:t>
            </a:r>
            <a:r>
              <a:rPr altLang="kn" lang="kn"/>
              <a:t>ಲ</a:t>
            </a:r>
            <a:r>
              <a:rPr altLang="kn" lang="kn"/>
              <a:t>ಯ</a:t>
            </a:r>
            <a:r>
              <a:rPr altLang="kn" lang="kn"/>
              <a:t>ದ</a:t>
            </a:r>
            <a:r>
              <a:rPr altLang="kn" lang="kn"/>
              <a:t>ಲ</a:t>
            </a:r>
            <a:r>
              <a:rPr altLang="kn" lang="kn"/>
              <a:t>್</a:t>
            </a:r>
            <a:r>
              <a:rPr altLang="kn" lang="kn"/>
              <a:t>ಲ</a:t>
            </a:r>
            <a:r>
              <a:rPr altLang="kn" lang="kn"/>
              <a:t>ಿ</a:t>
            </a:r>
            <a:r>
              <a:rPr altLang="kn" lang="kn"/>
              <a:t>ದ</a:t>
            </a:r>
            <a:r>
              <a:rPr altLang="kn" lang="kn"/>
              <a:t>್</a:t>
            </a:r>
            <a:r>
              <a:rPr altLang="kn" lang="kn"/>
              <a:t>ದ</a:t>
            </a:r>
            <a:r>
              <a:rPr altLang="kn" lang="en-US"/>
              <a:t> </a:t>
            </a:r>
            <a:r>
              <a:rPr altLang="kn" lang="kn"/>
              <a:t>ಸ</a:t>
            </a:r>
            <a:r>
              <a:rPr altLang="kn" lang="kn"/>
              <a:t>ೂ</a:t>
            </a:r>
            <a:r>
              <a:rPr altLang="kn" lang="kn"/>
              <a:t>ಚನ</a:t>
            </a:r>
            <a:r>
              <a:rPr altLang="kn" lang="kn"/>
              <a:t>ಾ</a:t>
            </a:r>
            <a:r>
              <a:rPr altLang="kn" lang="en-US"/>
              <a:t> </a:t>
            </a:r>
            <a:r>
              <a:rPr altLang="kn" lang="kn"/>
              <a:t>ಫಲಕ</a:t>
            </a:r>
            <a:r>
              <a:rPr altLang="kn" lang="kn"/>
              <a:t>ದ</a:t>
            </a:r>
            <a:r>
              <a:rPr altLang="kn" lang="kn"/>
              <a:t>ಲ</a:t>
            </a:r>
            <a:r>
              <a:rPr altLang="kn" lang="kn"/>
              <a:t>್</a:t>
            </a:r>
            <a:r>
              <a:rPr altLang="kn" lang="kn"/>
              <a:t>ಲ</a:t>
            </a:r>
            <a:r>
              <a:rPr altLang="kn" lang="kn"/>
              <a:t>ಿ</a:t>
            </a:r>
            <a:r>
              <a:rPr altLang="kn" lang="en-US"/>
              <a:t> </a:t>
            </a:r>
            <a:r>
              <a:rPr altLang="kn" lang="kn"/>
              <a:t>ಏ</a:t>
            </a:r>
            <a:r>
              <a:rPr altLang="kn" lang="kn"/>
              <a:t>ನ</a:t>
            </a:r>
            <a:r>
              <a:rPr altLang="kn" lang="kn"/>
              <a:t>ೆ</a:t>
            </a:r>
            <a:r>
              <a:rPr altLang="kn" lang="kn"/>
              <a:t>ಂ</a:t>
            </a:r>
            <a:r>
              <a:rPr altLang="kn" lang="kn"/>
              <a:t>ದು</a:t>
            </a:r>
            <a:r>
              <a:rPr altLang="kn" lang="en-US"/>
              <a:t> </a:t>
            </a:r>
            <a:r>
              <a:rPr altLang="kn" lang="kn"/>
              <a:t>ಬ</a:t>
            </a:r>
            <a:r>
              <a:rPr altLang="kn" lang="kn"/>
              <a:t>ರ</a:t>
            </a:r>
            <a:r>
              <a:rPr altLang="kn" lang="kn"/>
              <a:t>ೆ</a:t>
            </a:r>
            <a:r>
              <a:rPr altLang="kn" lang="kn"/>
              <a:t>ದ</a:t>
            </a:r>
            <a:r>
              <a:rPr altLang="kn" lang="kn"/>
              <a:t>ಿ</a:t>
            </a:r>
            <a:r>
              <a:rPr altLang="kn" lang="kn"/>
              <a:t>ತ</a:t>
            </a:r>
            <a:r>
              <a:rPr altLang="kn" lang="kn"/>
              <a:t>್</a:t>
            </a:r>
            <a:r>
              <a:rPr altLang="kn" lang="kn"/>
              <a:t>ತ</a:t>
            </a:r>
            <a:r>
              <a:rPr altLang="kn" lang="kn"/>
              <a:t>ು</a:t>
            </a:r>
            <a:r>
              <a:rPr altLang="kn" lang="en-US"/>
              <a:t>?</a:t>
            </a:r>
            <a:endParaRPr lang="en-GB"/>
          </a:p>
          <a:p>
            <a:pPr indent="0" marL="0">
              <a:buNone/>
            </a:pPr>
            <a:r>
              <a:rPr altLang="kn" lang="kn"/>
              <a:t>ಉ</a:t>
            </a:r>
            <a:r>
              <a:rPr altLang="kn" lang="en-US"/>
              <a:t>:</a:t>
            </a:r>
            <a:r>
              <a:rPr altLang="kn" lang="en-US"/>
              <a:t> </a:t>
            </a:r>
            <a:r>
              <a:rPr altLang="kn" lang="kn"/>
              <a:t>ಶ</a:t>
            </a:r>
            <a:r>
              <a:rPr altLang="kn" lang="kn"/>
              <a:t>ಾ</a:t>
            </a:r>
            <a:r>
              <a:rPr altLang="kn" lang="kn"/>
              <a:t>ಲ</a:t>
            </a:r>
            <a:r>
              <a:rPr altLang="kn" lang="kn"/>
              <a:t>ಾ</a:t>
            </a:r>
            <a:r>
              <a:rPr altLang="kn" lang="en-US"/>
              <a:t> </a:t>
            </a:r>
            <a:r>
              <a:rPr altLang="kn" lang="kn"/>
              <a:t>ವ</a:t>
            </a:r>
            <a:r>
              <a:rPr altLang="kn" lang="kn"/>
              <a:t>ಲ</a:t>
            </a:r>
            <a:r>
              <a:rPr altLang="kn" lang="kn"/>
              <a:t>ಯ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kn"/>
              <a:t>ನ</a:t>
            </a:r>
            <a:r>
              <a:rPr altLang="kn" lang="kn"/>
              <a:t>ಿ</a:t>
            </a:r>
            <a:r>
              <a:rPr altLang="kn" lang="kn"/>
              <a:t>ಧ</a:t>
            </a:r>
            <a:r>
              <a:rPr altLang="kn" lang="kn"/>
              <a:t>ಾ</a:t>
            </a:r>
            <a:r>
              <a:rPr altLang="kn" lang="kn"/>
              <a:t>ನವಾಗಿ</a:t>
            </a:r>
            <a:r>
              <a:rPr altLang="kn" lang="en-US"/>
              <a:t> </a:t>
            </a:r>
            <a:r>
              <a:rPr altLang="kn" lang="kn"/>
              <a:t>ಚ</a:t>
            </a:r>
            <a:r>
              <a:rPr altLang="kn" lang="kn"/>
              <a:t>ಲ</a:t>
            </a:r>
            <a:r>
              <a:rPr altLang="kn" lang="kn"/>
              <a:t>ಿ</a:t>
            </a:r>
            <a:r>
              <a:rPr altLang="kn" lang="kn"/>
              <a:t>ಸಿ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kn"/>
              <a:t>ಎ</a:t>
            </a:r>
            <a:r>
              <a:rPr altLang="kn" lang="kn"/>
              <a:t>ಂ</a:t>
            </a:r>
            <a:r>
              <a:rPr altLang="kn" lang="kn"/>
              <a:t>ದ</a:t>
            </a:r>
            <a:r>
              <a:rPr altLang="kn" lang="kn"/>
              <a:t>ು</a:t>
            </a:r>
            <a:r>
              <a:rPr altLang="kn" lang="en-US"/>
              <a:t> </a:t>
            </a:r>
            <a:r>
              <a:rPr altLang="kn" lang="kn"/>
              <a:t>ಬ</a:t>
            </a:r>
            <a:r>
              <a:rPr altLang="kn" lang="kn"/>
              <a:t>ರ</a:t>
            </a:r>
            <a:r>
              <a:rPr altLang="kn" lang="kn"/>
              <a:t>ೆ</a:t>
            </a:r>
            <a:r>
              <a:rPr altLang="kn" lang="kn"/>
              <a:t>ದ</a:t>
            </a:r>
            <a:r>
              <a:rPr altLang="kn" lang="kn"/>
              <a:t>ಿ</a:t>
            </a:r>
            <a:r>
              <a:rPr altLang="kn" lang="kn"/>
              <a:t>ತ</a:t>
            </a:r>
            <a:r>
              <a:rPr altLang="kn" lang="kn"/>
              <a:t>್</a:t>
            </a:r>
            <a:r>
              <a:rPr altLang="kn" lang="kn"/>
              <a:t>ತ</a:t>
            </a:r>
            <a:r>
              <a:rPr altLang="kn" lang="kn"/>
              <a:t>ು</a:t>
            </a:r>
            <a:r>
              <a:rPr altLang="kn" lang="en-US"/>
              <a:t>.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sp>
        <p:nvSpPr>
          <p:cNvPr id="1048663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.</a:t>
            </a:r>
            <a:r>
              <a:rPr altLang="en-GB" lang="kn"/>
              <a:t>ಬ</a:t>
            </a:r>
            <a:r>
              <a:rPr altLang="en-GB" lang="kn"/>
              <a:t>ಿ</a:t>
            </a:r>
            <a:r>
              <a:rPr altLang="en-GB" lang="kn"/>
              <a:t>ಟ್ಟ</a:t>
            </a:r>
            <a:r>
              <a:rPr altLang="kn" lang="en-US"/>
              <a:t> </a:t>
            </a:r>
            <a:r>
              <a:rPr altLang="kn" lang="kn"/>
              <a:t>ಸ</a:t>
            </a:r>
            <a:r>
              <a:rPr altLang="kn" lang="kn"/>
              <a:t>್</a:t>
            </a:r>
            <a:r>
              <a:rPr altLang="kn" lang="kn"/>
              <a:t>ಥ</a:t>
            </a:r>
            <a:r>
              <a:rPr altLang="kn" lang="kn"/>
              <a:t>ಳ</a:t>
            </a:r>
            <a:r>
              <a:rPr altLang="kn" lang="en-US"/>
              <a:t> </a:t>
            </a:r>
            <a:r>
              <a:rPr altLang="kn" lang="kn"/>
              <a:t>ತ</a:t>
            </a:r>
            <a:r>
              <a:rPr altLang="kn" lang="kn"/>
              <a:t>ು</a:t>
            </a:r>
            <a:r>
              <a:rPr altLang="kn" lang="kn"/>
              <a:t>ಂ</a:t>
            </a:r>
            <a:r>
              <a:rPr altLang="kn" lang="kn"/>
              <a:t>ಬ</a:t>
            </a:r>
            <a:r>
              <a:rPr altLang="kn" lang="kn"/>
              <a:t>ಿ</a:t>
            </a:r>
            <a:r>
              <a:rPr altLang="kn" lang="en-US"/>
              <a:t>:</a:t>
            </a:r>
            <a:r>
              <a:rPr altLang="kn" lang="en-US"/>
              <a:t>-</a:t>
            </a:r>
            <a:endParaRPr lang="en-GB"/>
          </a:p>
          <a:p>
            <a:pPr indent="0" marL="0">
              <a:buNone/>
            </a:pPr>
            <a:r>
              <a:rPr altLang="kn" lang="en-US"/>
              <a:t>1</a:t>
            </a:r>
            <a:r>
              <a:rPr altLang="kn" lang="en-US"/>
              <a:t>.</a:t>
            </a:r>
            <a:r>
              <a:rPr altLang="kn" lang="kn"/>
              <a:t>ಅ</a:t>
            </a:r>
            <a:r>
              <a:rPr altLang="kn" lang="kn"/>
              <a:t>ನ</a:t>
            </a:r>
            <a:r>
              <a:rPr altLang="kn" lang="kn"/>
              <a:t>್ನ</a:t>
            </a:r>
            <a:r>
              <a:rPr altLang="kn" lang="en-US"/>
              <a:t> </a:t>
            </a:r>
            <a:r>
              <a:rPr altLang="kn" lang="kn"/>
              <a:t>ಮ</a:t>
            </a:r>
            <a:r>
              <a:rPr altLang="kn" lang="kn"/>
              <a:t>ಾ</a:t>
            </a:r>
            <a:r>
              <a:rPr altLang="kn" lang="kn"/>
              <a:t>ಡ</a:t>
            </a:r>
            <a:r>
              <a:rPr altLang="kn" lang="kn"/>
              <a:t>ಲ</a:t>
            </a:r>
            <a:r>
              <a:rPr altLang="kn" lang="kn"/>
              <a:t>ು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 </a:t>
            </a:r>
            <a:r>
              <a:rPr altLang="kn" lang="kn"/>
              <a:t>ಬ</a:t>
            </a:r>
            <a:r>
              <a:rPr altLang="kn" lang="kn"/>
              <a:t>ೇ</a:t>
            </a:r>
            <a:r>
              <a:rPr altLang="kn" lang="kn"/>
              <a:t>ಕು</a:t>
            </a:r>
            <a:r>
              <a:rPr altLang="kn" lang="en-US"/>
              <a:t>. </a:t>
            </a:r>
            <a:r>
              <a:rPr altLang="kn" lang="en-US"/>
              <a:t>(</a:t>
            </a:r>
            <a:r>
              <a:rPr altLang="kn" lang="en-US"/>
              <a:t> </a:t>
            </a:r>
            <a:r>
              <a:rPr altLang="kn" lang="kn"/>
              <a:t>ಅ</a:t>
            </a:r>
            <a:r>
              <a:rPr altLang="kn" lang="kn"/>
              <a:t>ಕ</a:t>
            </a:r>
            <a:r>
              <a:rPr altLang="kn" lang="kn"/>
              <a:t>್</a:t>
            </a:r>
            <a:r>
              <a:rPr altLang="kn" lang="kn"/>
              <a:t>ಕ</a:t>
            </a:r>
            <a:r>
              <a:rPr altLang="kn" lang="kn"/>
              <a:t>ಿ</a:t>
            </a:r>
            <a:r>
              <a:rPr altLang="kn" lang="en-US"/>
              <a:t>)</a:t>
            </a:r>
            <a:endParaRPr lang="en-GB"/>
          </a:p>
          <a:p>
            <a:pPr indent="0" marL="0">
              <a:buNone/>
            </a:pPr>
            <a:r>
              <a:rPr altLang="kn" lang="en-US"/>
              <a:t>2</a:t>
            </a:r>
            <a:r>
              <a:rPr altLang="kn" lang="en-US"/>
              <a:t>.</a:t>
            </a:r>
            <a:r>
              <a:rPr altLang="kn" lang="kn"/>
              <a:t>ಗ</a:t>
            </a:r>
            <a:r>
              <a:rPr altLang="kn" lang="kn"/>
              <a:t>ೋ</a:t>
            </a:r>
            <a:r>
              <a:rPr altLang="kn" lang="kn"/>
              <a:t>ಡ</a:t>
            </a:r>
            <a:r>
              <a:rPr altLang="kn" lang="kn"/>
              <a:t>ೆ</a:t>
            </a:r>
            <a:r>
              <a:rPr altLang="kn" lang="kn"/>
              <a:t>ಗ</a:t>
            </a:r>
            <a:r>
              <a:rPr altLang="kn" lang="kn"/>
              <a:t>ಳ</a:t>
            </a:r>
            <a:r>
              <a:rPr altLang="kn" lang="en-US"/>
              <a:t> </a:t>
            </a:r>
            <a:r>
              <a:rPr altLang="kn" lang="kn"/>
              <a:t>ಮ</a:t>
            </a:r>
            <a:r>
              <a:rPr altLang="kn" lang="kn"/>
              <a:t>ೇ</a:t>
            </a:r>
            <a:r>
              <a:rPr altLang="kn" lang="kn"/>
              <a:t>ಲೆ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kn"/>
              <a:t>ಗ</a:t>
            </a:r>
            <a:r>
              <a:rPr altLang="kn" lang="kn"/>
              <a:t>ಳ</a:t>
            </a:r>
            <a:r>
              <a:rPr altLang="kn" lang="kn"/>
              <a:t>ು</a:t>
            </a:r>
            <a:r>
              <a:rPr altLang="kn" lang="en-US"/>
              <a:t> </a:t>
            </a:r>
            <a:r>
              <a:rPr altLang="kn" lang="kn"/>
              <a:t>ಲ</a:t>
            </a:r>
            <a:r>
              <a:rPr altLang="kn" lang="kn"/>
              <a:t>ೊ</a:t>
            </a:r>
            <a:r>
              <a:rPr altLang="kn" lang="kn"/>
              <a:t>ಚ</a:t>
            </a:r>
            <a:r>
              <a:rPr altLang="kn" lang="kn"/>
              <a:t>ಗ</a:t>
            </a:r>
            <a:r>
              <a:rPr altLang="kn" lang="kn"/>
              <a:t>ು</a:t>
            </a:r>
            <a:r>
              <a:rPr altLang="kn" lang="kn"/>
              <a:t>ಡ</a:t>
            </a:r>
            <a:r>
              <a:rPr altLang="kn" lang="kn"/>
              <a:t>ು</a:t>
            </a:r>
            <a:r>
              <a:rPr altLang="kn" lang="kn"/>
              <a:t>ತ</a:t>
            </a:r>
            <a:r>
              <a:rPr altLang="kn" lang="kn"/>
              <a:t>್</a:t>
            </a:r>
            <a:r>
              <a:rPr altLang="kn" lang="kn"/>
              <a:t>ತ</a:t>
            </a:r>
            <a:r>
              <a:rPr altLang="kn" lang="kn"/>
              <a:t>ಿ</a:t>
            </a:r>
            <a:r>
              <a:rPr altLang="kn" lang="kn"/>
              <a:t>ರ</a:t>
            </a:r>
            <a:r>
              <a:rPr altLang="kn" lang="kn"/>
              <a:t>ು</a:t>
            </a:r>
            <a:r>
              <a:rPr altLang="kn" lang="kn"/>
              <a:t>ತ</a:t>
            </a:r>
            <a:r>
              <a:rPr altLang="kn" lang="kn"/>
              <a:t>್</a:t>
            </a:r>
            <a:r>
              <a:rPr altLang="kn" lang="kn"/>
              <a:t>ತ</a:t>
            </a:r>
            <a:r>
              <a:rPr altLang="kn" lang="kn"/>
              <a:t>ವ</a:t>
            </a:r>
            <a:r>
              <a:rPr altLang="kn" lang="kn"/>
              <a:t>ೆ</a:t>
            </a:r>
            <a:r>
              <a:rPr altLang="kn" lang="en-US"/>
              <a:t>.</a:t>
            </a:r>
            <a:r>
              <a:rPr altLang="kn" lang="en-US"/>
              <a:t>(</a:t>
            </a:r>
            <a:r>
              <a:rPr altLang="kn" lang="kn"/>
              <a:t>ಹ</a:t>
            </a:r>
            <a:r>
              <a:rPr altLang="kn" lang="kn"/>
              <a:t>ಲ</a:t>
            </a:r>
            <a:r>
              <a:rPr altLang="kn" lang="kn"/>
              <a:t>್</a:t>
            </a:r>
            <a:r>
              <a:rPr altLang="kn" lang="kn"/>
              <a:t>ಲ</a:t>
            </a:r>
            <a:r>
              <a:rPr altLang="kn" lang="kn"/>
              <a:t>ಿ</a:t>
            </a:r>
            <a:r>
              <a:rPr altLang="kn" lang="en-US"/>
              <a:t>)</a:t>
            </a:r>
            <a:endParaRPr lang="en-GB"/>
          </a:p>
          <a:p>
            <a:pPr indent="0" marL="0">
              <a:buNone/>
            </a:pPr>
            <a:r>
              <a:rPr altLang="kn" lang="en-US"/>
              <a:t>3</a:t>
            </a:r>
            <a:r>
              <a:rPr altLang="kn" lang="en-US"/>
              <a:t>.</a:t>
            </a:r>
            <a:r>
              <a:rPr altLang="kn" lang="kn"/>
              <a:t>ದ</a:t>
            </a:r>
            <a:r>
              <a:rPr altLang="kn" lang="kn"/>
              <a:t>ನ</a:t>
            </a:r>
            <a:r>
              <a:rPr altLang="kn" lang="kn"/>
              <a:t>ಗ</a:t>
            </a:r>
            <a:r>
              <a:rPr altLang="kn" lang="kn"/>
              <a:t>ಳನ್ನು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kn"/>
              <a:t>ಕ</a:t>
            </a:r>
            <a:r>
              <a:rPr altLang="kn" lang="kn"/>
              <a:t>ಟ</a:t>
            </a:r>
            <a:r>
              <a:rPr altLang="kn" lang="kn"/>
              <a:t>್</a:t>
            </a:r>
            <a:r>
              <a:rPr altLang="kn" lang="kn"/>
              <a:t>ಟ</a:t>
            </a:r>
            <a:r>
              <a:rPr altLang="kn" lang="kn"/>
              <a:t>ಲ</a:t>
            </a:r>
            <a:r>
              <a:rPr altLang="kn" lang="kn"/>
              <a:t>ು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kn"/>
              <a:t>ಬ</a:t>
            </a:r>
            <a:r>
              <a:rPr altLang="kn" lang="kn"/>
              <a:t>ಳ</a:t>
            </a:r>
            <a:r>
              <a:rPr altLang="kn" lang="kn"/>
              <a:t>ಸ</a:t>
            </a:r>
            <a:r>
              <a:rPr altLang="kn" lang="kn"/>
              <a:t>ು</a:t>
            </a:r>
            <a:r>
              <a:rPr altLang="kn" lang="kn"/>
              <a:t>ತ</a:t>
            </a:r>
            <a:r>
              <a:rPr altLang="kn" lang="kn"/>
              <a:t>್</a:t>
            </a:r>
            <a:r>
              <a:rPr altLang="kn" lang="kn"/>
              <a:t>ತ</a:t>
            </a:r>
            <a:r>
              <a:rPr altLang="kn" lang="kn"/>
              <a:t>ಾ</a:t>
            </a:r>
            <a:r>
              <a:rPr altLang="kn" lang="kn"/>
              <a:t>ರೆ</a:t>
            </a:r>
            <a:r>
              <a:rPr altLang="kn" lang="en-US"/>
              <a:t>. </a:t>
            </a:r>
            <a:r>
              <a:rPr altLang="kn" lang="en-US"/>
              <a:t>(</a:t>
            </a:r>
            <a:r>
              <a:rPr altLang="kn" lang="en-US"/>
              <a:t> </a:t>
            </a:r>
            <a:r>
              <a:rPr altLang="kn" lang="kn"/>
              <a:t>ಹ</a:t>
            </a:r>
            <a:r>
              <a:rPr altLang="kn" lang="kn"/>
              <a:t>ಗ</a:t>
            </a:r>
            <a:r>
              <a:rPr altLang="kn" lang="kn"/>
              <a:t>್</a:t>
            </a:r>
            <a:r>
              <a:rPr altLang="kn" lang="kn"/>
              <a:t>ಗ</a:t>
            </a:r>
            <a:r>
              <a:rPr altLang="kn" lang="en-US"/>
              <a:t>)</a:t>
            </a:r>
            <a:endParaRPr lang="en-GB"/>
          </a:p>
          <a:p>
            <a:pPr indent="0" marL="0">
              <a:buNone/>
            </a:pPr>
            <a:r>
              <a:rPr altLang="kn" lang="en-US"/>
              <a:t>4</a:t>
            </a:r>
            <a:r>
              <a:rPr altLang="kn" lang="en-US"/>
              <a:t>.</a:t>
            </a:r>
            <a:r>
              <a:rPr altLang="kn" lang="kn"/>
              <a:t>ಐ</a:t>
            </a:r>
            <a:r>
              <a:rPr altLang="kn" lang="kn"/>
              <a:t>ದ</a:t>
            </a:r>
            <a:r>
              <a:rPr altLang="kn" lang="kn"/>
              <a:t>ರ</a:t>
            </a:r>
            <a:r>
              <a:rPr altLang="kn" lang="en-US"/>
              <a:t> </a:t>
            </a:r>
            <a:r>
              <a:rPr altLang="kn" lang="kn"/>
              <a:t>ಆ</a:t>
            </a:r>
            <a:r>
              <a:rPr altLang="kn" lang="kn"/>
              <a:t>ನ</a:t>
            </a:r>
            <a:r>
              <a:rPr altLang="kn" lang="kn"/>
              <a:t>ಂತರ</a:t>
            </a:r>
            <a:r>
              <a:rPr altLang="kn" lang="kn"/>
              <a:t>ದ</a:t>
            </a:r>
            <a:r>
              <a:rPr altLang="kn" lang="en-US"/>
              <a:t> </a:t>
            </a:r>
            <a:r>
              <a:rPr altLang="kn" lang="kn"/>
              <a:t>ಸಂಖ್ಯೆ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.</a:t>
            </a:r>
            <a:r>
              <a:rPr altLang="kn" lang="en-US"/>
              <a:t>(</a:t>
            </a:r>
            <a:r>
              <a:rPr altLang="kn" lang="kn"/>
              <a:t>ಆ</a:t>
            </a:r>
            <a:r>
              <a:rPr altLang="kn" lang="kn"/>
              <a:t>ರ</a:t>
            </a:r>
            <a:r>
              <a:rPr altLang="kn" lang="kn"/>
              <a:t>ು</a:t>
            </a:r>
            <a:r>
              <a:rPr altLang="kn" lang="en-US"/>
              <a:t>)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sp>
        <p:nvSpPr>
          <p:cNvPr id="1048665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kn"/>
              <a:t>ಸ</a:t>
            </a:r>
            <a:r>
              <a:rPr altLang="en-GB" lang="kn"/>
              <a:t>ರ</a:t>
            </a:r>
            <a:r>
              <a:rPr altLang="en-GB" lang="kn"/>
              <a:t>ಿ</a:t>
            </a:r>
            <a:r>
              <a:rPr altLang="en-GB" lang="kn"/>
              <a:t>ಯಾದ</a:t>
            </a:r>
            <a:r>
              <a:rPr altLang="kn" lang="en-US"/>
              <a:t> </a:t>
            </a:r>
            <a:r>
              <a:rPr altLang="kn" lang="kn"/>
              <a:t>ಕ</a:t>
            </a:r>
            <a:r>
              <a:rPr altLang="kn" lang="kn"/>
              <a:t>್</a:t>
            </a:r>
            <a:r>
              <a:rPr altLang="kn" lang="kn"/>
              <a:t>ರ</a:t>
            </a:r>
            <a:r>
              <a:rPr altLang="kn" lang="kn"/>
              <a:t>ಮ</a:t>
            </a:r>
            <a:r>
              <a:rPr altLang="kn" lang="kn"/>
              <a:t>ದ</a:t>
            </a:r>
            <a:r>
              <a:rPr altLang="kn" lang="kn"/>
              <a:t>ಲ</a:t>
            </a:r>
            <a:r>
              <a:rPr altLang="kn" lang="kn"/>
              <a:t>್</a:t>
            </a:r>
            <a:r>
              <a:rPr altLang="kn" lang="kn"/>
              <a:t>ಲ</a:t>
            </a:r>
            <a:r>
              <a:rPr altLang="kn" lang="kn"/>
              <a:t>ಿ</a:t>
            </a:r>
            <a:r>
              <a:rPr altLang="kn" lang="en-US"/>
              <a:t> </a:t>
            </a:r>
            <a:r>
              <a:rPr altLang="kn" lang="kn"/>
              <a:t>ಜ</a:t>
            </a:r>
            <a:r>
              <a:rPr altLang="kn" lang="kn"/>
              <a:t>ೋ</a:t>
            </a:r>
            <a:r>
              <a:rPr altLang="kn" lang="kn"/>
              <a:t>ಡ</a:t>
            </a:r>
            <a:r>
              <a:rPr altLang="kn" lang="kn"/>
              <a:t>ಿಸಿ</a:t>
            </a:r>
            <a:r>
              <a:rPr altLang="kn" lang="en-US"/>
              <a:t> </a:t>
            </a:r>
            <a:r>
              <a:rPr altLang="kn" lang="kn"/>
              <a:t>ಅ</a:t>
            </a:r>
            <a:r>
              <a:rPr altLang="kn" lang="kn"/>
              <a:t>ರ</a:t>
            </a:r>
            <a:r>
              <a:rPr altLang="kn" lang="kn"/>
              <a:t>್</a:t>
            </a:r>
            <a:r>
              <a:rPr altLang="kn" lang="kn"/>
              <a:t>ಥ</a:t>
            </a:r>
            <a:r>
              <a:rPr altLang="kn" lang="en-US"/>
              <a:t> </a:t>
            </a:r>
            <a:r>
              <a:rPr altLang="kn" lang="kn"/>
              <a:t>ಪ</a:t>
            </a:r>
            <a:r>
              <a:rPr altLang="kn" lang="kn"/>
              <a:t>ೂ</a:t>
            </a:r>
            <a:r>
              <a:rPr altLang="kn" lang="kn"/>
              <a:t>ರ್ಣ</a:t>
            </a:r>
            <a:r>
              <a:rPr altLang="kn" lang="en-US"/>
              <a:t> </a:t>
            </a:r>
            <a:r>
              <a:rPr altLang="kn" lang="kn"/>
              <a:t>ಪ</a:t>
            </a:r>
            <a:r>
              <a:rPr altLang="kn" lang="kn"/>
              <a:t>ದ</a:t>
            </a:r>
            <a:r>
              <a:rPr altLang="kn" lang="en-US"/>
              <a:t> </a:t>
            </a:r>
            <a:r>
              <a:rPr altLang="kn" lang="kn"/>
              <a:t>ರ</a:t>
            </a:r>
            <a:r>
              <a:rPr altLang="kn" lang="kn"/>
              <a:t>ಚ</a:t>
            </a:r>
            <a:r>
              <a:rPr altLang="kn" lang="kn"/>
              <a:t>ಸ</a:t>
            </a:r>
            <a:r>
              <a:rPr altLang="kn" lang="kn"/>
              <a:t>ಿ</a:t>
            </a:r>
            <a:r>
              <a:rPr altLang="kn" lang="kn"/>
              <a:t>ರ</a:t>
            </a:r>
            <a:r>
              <a:rPr altLang="kn" lang="kn"/>
              <a:t>ಿ</a:t>
            </a:r>
            <a:r>
              <a:rPr altLang="kn" lang="en-US"/>
              <a:t>:</a:t>
            </a:r>
            <a:r>
              <a:rPr altLang="kn" lang="en-US"/>
              <a:t>-</a:t>
            </a:r>
            <a:endParaRPr lang="en-GB"/>
          </a:p>
          <a:p>
            <a:pPr indent="0" marL="0">
              <a:buNone/>
            </a:pPr>
            <a:r>
              <a:rPr altLang="kn" lang="en-US"/>
              <a:t>1</a:t>
            </a:r>
            <a:r>
              <a:rPr altLang="kn" lang="en-US"/>
              <a:t>.</a:t>
            </a:r>
            <a:r>
              <a:rPr altLang="kn" lang="kn"/>
              <a:t>ಲ</a:t>
            </a:r>
            <a:r>
              <a:rPr altLang="kn" lang="en-US"/>
              <a:t> </a:t>
            </a:r>
            <a:r>
              <a:rPr altLang="kn" lang="kn"/>
              <a:t>ಮ</a:t>
            </a:r>
            <a:r>
              <a:rPr altLang="kn" lang="kn"/>
              <a:t>ೃ</a:t>
            </a:r>
            <a:r>
              <a:rPr altLang="kn" lang="en-US"/>
              <a:t> </a:t>
            </a:r>
            <a:r>
              <a:rPr altLang="kn" lang="kn"/>
              <a:t>ಯ</a:t>
            </a:r>
            <a:r>
              <a:rPr altLang="kn" lang="en-US"/>
              <a:t> </a:t>
            </a:r>
            <a:r>
              <a:rPr altLang="kn" lang="kn"/>
              <a:t>ಗ</a:t>
            </a:r>
            <a:r>
              <a:rPr altLang="kn" lang="kn"/>
              <a:t>ಾ</a:t>
            </a:r>
            <a:r>
              <a:rPr altLang="kn" lang="en-US"/>
              <a:t>:</a:t>
            </a:r>
            <a:r>
              <a:rPr altLang="kn" lang="en-US"/>
              <a:t> </a:t>
            </a:r>
            <a:r>
              <a:rPr altLang="kn" lang="kn"/>
              <a:t>ಮ</a:t>
            </a:r>
            <a:r>
              <a:rPr altLang="kn" lang="kn"/>
              <a:t>ೃ</a:t>
            </a:r>
            <a:r>
              <a:rPr altLang="kn" lang="kn"/>
              <a:t>ಗಾಲಯ</a:t>
            </a:r>
            <a:endParaRPr lang="en-GB"/>
          </a:p>
          <a:p>
            <a:pPr indent="0" marL="0">
              <a:buNone/>
            </a:pPr>
            <a:r>
              <a:rPr altLang="kn" lang="en-US"/>
              <a:t>2</a:t>
            </a:r>
            <a:r>
              <a:rPr altLang="kn" lang="en-US"/>
              <a:t>.</a:t>
            </a:r>
            <a:r>
              <a:rPr altLang="kn" lang="kn"/>
              <a:t>ತ</a:t>
            </a:r>
            <a:r>
              <a:rPr altLang="kn" lang="kn"/>
              <a:t>್</a:t>
            </a:r>
            <a:r>
              <a:rPr altLang="kn" lang="kn"/>
              <a:t>ರ</a:t>
            </a:r>
            <a:r>
              <a:rPr altLang="kn" lang="en-US"/>
              <a:t> </a:t>
            </a:r>
            <a:r>
              <a:rPr altLang="kn" lang="kn"/>
              <a:t>ತ</a:t>
            </a:r>
            <a:r>
              <a:rPr altLang="kn" lang="kn"/>
              <a:t>್</a:t>
            </a:r>
            <a:r>
              <a:rPr altLang="kn" lang="kn"/>
              <a:t>ತ</a:t>
            </a:r>
            <a:r>
              <a:rPr altLang="kn" lang="kn"/>
              <a:t>ಿ</a:t>
            </a:r>
            <a:r>
              <a:rPr altLang="kn" lang="en-US"/>
              <a:t> </a:t>
            </a:r>
            <a:r>
              <a:rPr altLang="kn" lang="kn"/>
              <a:t>ಭ</a:t>
            </a:r>
            <a:r>
              <a:rPr altLang="kn" lang="kn"/>
              <a:t>ಿ</a:t>
            </a:r>
            <a:r>
              <a:rPr altLang="kn" lang="en-US"/>
              <a:t> </a:t>
            </a:r>
            <a:r>
              <a:rPr altLang="kn" lang="kn"/>
              <a:t>ಪ</a:t>
            </a:r>
            <a:r>
              <a:rPr altLang="kn" lang="en-US"/>
              <a:t>:</a:t>
            </a:r>
            <a:r>
              <a:rPr altLang="kn" lang="en-US"/>
              <a:t> </a:t>
            </a:r>
            <a:r>
              <a:rPr altLang="kn" lang="kn"/>
              <a:t>ಭ</a:t>
            </a:r>
            <a:r>
              <a:rPr altLang="kn" lang="kn"/>
              <a:t>ಿ</a:t>
            </a:r>
            <a:r>
              <a:rPr altLang="kn" lang="kn"/>
              <a:t>ತ್ತಿ</a:t>
            </a:r>
            <a:r>
              <a:rPr altLang="kn" lang="en-US"/>
              <a:t> </a:t>
            </a:r>
            <a:r>
              <a:rPr altLang="kn" lang="kn"/>
              <a:t>ಪತ್ರ</a:t>
            </a:r>
            <a:endParaRPr lang="en-GB"/>
          </a:p>
          <a:p>
            <a:pPr indent="0" marL="0">
              <a:buNone/>
            </a:pPr>
            <a:r>
              <a:rPr altLang="kn" lang="en-US"/>
              <a:t>3</a:t>
            </a:r>
            <a:r>
              <a:rPr altLang="kn" lang="en-US"/>
              <a:t>.</a:t>
            </a:r>
            <a:r>
              <a:rPr altLang="kn" lang="kn"/>
              <a:t>ಕ</a:t>
            </a:r>
            <a:r>
              <a:rPr altLang="kn" lang="en-US"/>
              <a:t> </a:t>
            </a:r>
            <a:r>
              <a:rPr altLang="kn" lang="kn"/>
              <a:t>ಸ</a:t>
            </a:r>
            <a:r>
              <a:rPr altLang="kn" lang="kn"/>
              <a:t>ೂ</a:t>
            </a:r>
            <a:r>
              <a:rPr altLang="kn" lang="en-US"/>
              <a:t> </a:t>
            </a:r>
            <a:r>
              <a:rPr altLang="kn" lang="kn"/>
              <a:t>ಫ</a:t>
            </a:r>
            <a:r>
              <a:rPr altLang="kn" lang="en-US"/>
              <a:t> </a:t>
            </a:r>
            <a:r>
              <a:rPr altLang="kn" lang="kn"/>
              <a:t>ನ</a:t>
            </a:r>
            <a:r>
              <a:rPr altLang="kn" lang="kn"/>
              <a:t>ಾ</a:t>
            </a:r>
            <a:r>
              <a:rPr altLang="kn" lang="en-US"/>
              <a:t> </a:t>
            </a:r>
            <a:r>
              <a:rPr altLang="kn" lang="kn"/>
              <a:t>ಚ</a:t>
            </a:r>
            <a:r>
              <a:rPr altLang="kn" lang="en-US"/>
              <a:t> </a:t>
            </a:r>
            <a:r>
              <a:rPr altLang="kn" lang="kn"/>
              <a:t>ಲ</a:t>
            </a:r>
            <a:r>
              <a:rPr altLang="kn" lang="en-US"/>
              <a:t>:</a:t>
            </a:r>
            <a:r>
              <a:rPr altLang="kn" lang="kn"/>
              <a:t>ಸ</a:t>
            </a:r>
            <a:r>
              <a:rPr altLang="kn" lang="kn"/>
              <a:t>ೂ</a:t>
            </a:r>
            <a:r>
              <a:rPr altLang="kn" lang="kn"/>
              <a:t>ಚನಾ</a:t>
            </a:r>
            <a:r>
              <a:rPr altLang="kn" lang="en-US"/>
              <a:t> </a:t>
            </a:r>
            <a:r>
              <a:rPr altLang="kn" lang="kn"/>
              <a:t>ಫಲಕ</a:t>
            </a:r>
            <a:r>
              <a:rPr altLang="kn" lang="en-US"/>
              <a:t> </a:t>
            </a:r>
            <a:endParaRPr lang="en-GB"/>
          </a:p>
          <a:p>
            <a:pPr indent="0" marL="0">
              <a:buNone/>
            </a:pPr>
            <a:r>
              <a:rPr altLang="kn" lang="en-US"/>
              <a:t>4</a:t>
            </a:r>
            <a:r>
              <a:rPr altLang="kn" lang="en-US"/>
              <a:t>.</a:t>
            </a:r>
            <a:r>
              <a:rPr altLang="kn" lang="kn"/>
              <a:t>ಯ</a:t>
            </a:r>
            <a:r>
              <a:rPr altLang="kn" lang="en-US"/>
              <a:t> </a:t>
            </a:r>
            <a:r>
              <a:rPr altLang="kn" lang="kn"/>
              <a:t>ವ</a:t>
            </a:r>
            <a:r>
              <a:rPr altLang="kn" lang="en-US"/>
              <a:t> </a:t>
            </a:r>
            <a:r>
              <a:rPr altLang="kn" lang="kn"/>
              <a:t>ಶ</a:t>
            </a:r>
            <a:r>
              <a:rPr altLang="kn" lang="kn"/>
              <a:t>ಾ</a:t>
            </a:r>
            <a:r>
              <a:rPr altLang="kn" lang="en-US"/>
              <a:t> </a:t>
            </a:r>
            <a:r>
              <a:rPr altLang="kn" lang="kn"/>
              <a:t>ಲ</a:t>
            </a:r>
            <a:r>
              <a:rPr altLang="kn" lang="en-US"/>
              <a:t> </a:t>
            </a:r>
            <a:r>
              <a:rPr altLang="kn" lang="kn"/>
              <a:t>ಲ</a:t>
            </a:r>
            <a:r>
              <a:rPr altLang="kn" lang="kn"/>
              <a:t>ಾ</a:t>
            </a:r>
            <a:r>
              <a:rPr altLang="kn" lang="en-US"/>
              <a:t>;</a:t>
            </a:r>
            <a:r>
              <a:rPr altLang="kn" lang="en-US"/>
              <a:t> </a:t>
            </a:r>
            <a:r>
              <a:rPr altLang="kn" lang="kn"/>
              <a:t>ಶಾಲಾ</a:t>
            </a:r>
            <a:r>
              <a:rPr altLang="kn" lang="en-US"/>
              <a:t> </a:t>
            </a:r>
            <a:r>
              <a:rPr altLang="kn" lang="kn"/>
              <a:t>ವ</a:t>
            </a:r>
            <a:r>
              <a:rPr altLang="kn" lang="kn"/>
              <a:t>ಲ</a:t>
            </a:r>
            <a:r>
              <a:rPr altLang="kn" lang="kn"/>
              <a:t>ಯ</a:t>
            </a:r>
            <a:endParaRPr lang="en-GB"/>
          </a:p>
          <a:p>
            <a:pPr indent="0" marL="0">
              <a:buNone/>
            </a:pPr>
            <a:r>
              <a:rPr altLang="kn" lang="en-US"/>
              <a:t>5</a:t>
            </a:r>
            <a:r>
              <a:rPr altLang="kn" lang="en-US"/>
              <a:t>.</a:t>
            </a:r>
            <a:r>
              <a:rPr altLang="kn" lang="kn"/>
              <a:t>ತ</a:t>
            </a:r>
            <a:r>
              <a:rPr altLang="kn" lang="kn"/>
              <a:t>ಿ</a:t>
            </a:r>
            <a:r>
              <a:rPr altLang="kn" lang="en-US"/>
              <a:t> </a:t>
            </a:r>
            <a:r>
              <a:rPr altLang="kn" lang="kn"/>
              <a:t>ಸ</a:t>
            </a:r>
            <a:r>
              <a:rPr altLang="kn" lang="kn"/>
              <a:t>ು</a:t>
            </a:r>
            <a:r>
              <a:rPr altLang="kn" lang="en-US"/>
              <a:t> </a:t>
            </a:r>
            <a:r>
              <a:rPr altLang="kn" lang="kn"/>
              <a:t>ತ</a:t>
            </a:r>
            <a:r>
              <a:rPr altLang="kn" lang="kn"/>
              <a:t>ಿ</a:t>
            </a:r>
            <a:r>
              <a:rPr altLang="kn" lang="kn"/>
              <a:t>ಂ</a:t>
            </a:r>
            <a:r>
              <a:rPr altLang="kn" lang="en-US"/>
              <a:t> </a:t>
            </a:r>
            <a:r>
              <a:rPr altLang="kn" lang="kn"/>
              <a:t>ನ</a:t>
            </a:r>
            <a:r>
              <a:rPr altLang="kn" lang="kn"/>
              <a:t>ಿ</a:t>
            </a:r>
            <a:r>
              <a:rPr altLang="kn" lang="en-US"/>
              <a:t> </a:t>
            </a:r>
            <a:r>
              <a:rPr altLang="kn" lang="kn"/>
              <a:t>ಡ</a:t>
            </a:r>
            <a:r>
              <a:rPr altLang="kn" lang="kn"/>
              <a:t>ಿ</a:t>
            </a:r>
            <a:r>
              <a:rPr altLang="kn" lang="en-US"/>
              <a:t>:</a:t>
            </a:r>
            <a:r>
              <a:rPr altLang="kn" lang="en-US"/>
              <a:t> </a:t>
            </a:r>
            <a:r>
              <a:rPr altLang="kn" lang="kn"/>
              <a:t>ತ</a:t>
            </a:r>
            <a:r>
              <a:rPr altLang="kn" lang="kn"/>
              <a:t>ಿ</a:t>
            </a:r>
            <a:r>
              <a:rPr altLang="kn" lang="kn"/>
              <a:t>ಂ</a:t>
            </a:r>
            <a:r>
              <a:rPr altLang="kn" lang="kn"/>
              <a:t>ಡಿ</a:t>
            </a:r>
            <a:r>
              <a:rPr altLang="kn" lang="en-US"/>
              <a:t> </a:t>
            </a:r>
            <a:r>
              <a:rPr altLang="kn" lang="kn"/>
              <a:t>ತಿನಿಸು</a:t>
            </a:r>
            <a:r>
              <a:rPr altLang="kn" lang="en-US"/>
              <a:t> </a:t>
            </a:r>
            <a:endParaRPr lang="en-GB"/>
          </a:p>
          <a:p>
            <a:pPr indent="0" marL="0">
              <a:buNone/>
            </a:pPr>
            <a:r>
              <a:rPr altLang="kn" lang="en-US"/>
              <a:t>6</a:t>
            </a:r>
            <a:r>
              <a:rPr altLang="kn" lang="en-US"/>
              <a:t>.</a:t>
            </a:r>
            <a:r>
              <a:rPr altLang="kn" lang="kn"/>
              <a:t>ತ</a:t>
            </a:r>
            <a:r>
              <a:rPr altLang="kn" lang="en-US"/>
              <a:t> </a:t>
            </a:r>
            <a:r>
              <a:rPr altLang="kn" lang="kn"/>
              <a:t>ರ</a:t>
            </a:r>
            <a:r>
              <a:rPr altLang="kn" lang="kn"/>
              <a:t>ಿ</a:t>
            </a:r>
            <a:r>
              <a:rPr altLang="kn" lang="en-US"/>
              <a:t> </a:t>
            </a:r>
            <a:r>
              <a:rPr altLang="kn" lang="kn"/>
              <a:t>ಹ</a:t>
            </a:r>
            <a:r>
              <a:rPr altLang="kn" lang="kn"/>
              <a:t>ಾ</a:t>
            </a:r>
            <a:r>
              <a:rPr altLang="kn" lang="en-US"/>
              <a:t> </a:t>
            </a:r>
            <a:r>
              <a:rPr altLang="kn" lang="kn"/>
              <a:t>ಸ</a:t>
            </a:r>
            <a:r>
              <a:rPr altLang="kn" lang="kn"/>
              <a:t>್</a:t>
            </a:r>
            <a:r>
              <a:rPr altLang="kn" lang="kn"/>
              <a:t>ಯ</a:t>
            </a:r>
            <a:r>
              <a:rPr altLang="kn" lang="en-US"/>
              <a:t> </a:t>
            </a:r>
            <a:r>
              <a:rPr altLang="kn" lang="kn"/>
              <a:t>ಭ</a:t>
            </a:r>
            <a:r>
              <a:rPr altLang="kn" lang="en-US"/>
              <a:t> </a:t>
            </a:r>
            <a:r>
              <a:rPr altLang="kn" lang="en-US"/>
              <a:t>:</a:t>
            </a:r>
            <a:r>
              <a:rPr altLang="kn" lang="en-US"/>
              <a:t> </a:t>
            </a:r>
            <a:r>
              <a:rPr altLang="kn" lang="kn"/>
              <a:t>ಹ</a:t>
            </a:r>
            <a:r>
              <a:rPr altLang="kn" lang="kn"/>
              <a:t>ಾ</a:t>
            </a:r>
            <a:r>
              <a:rPr altLang="kn" lang="kn"/>
              <a:t>ಸ</a:t>
            </a:r>
            <a:r>
              <a:rPr altLang="kn" lang="kn"/>
              <a:t>್</a:t>
            </a:r>
            <a:r>
              <a:rPr altLang="kn" lang="kn"/>
              <a:t>ಯ</a:t>
            </a:r>
            <a:r>
              <a:rPr altLang="kn" lang="kn"/>
              <a:t>ಭ</a:t>
            </a:r>
            <a:r>
              <a:rPr altLang="kn" lang="kn"/>
              <a:t>ರಿತ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sp>
        <p:nvSpPr>
          <p:cNvPr id="1048667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GB" lang="en-US"/>
              <a:t>V</a:t>
            </a:r>
            <a:r>
              <a:rPr altLang="kn" lang="en-US"/>
              <a:t>.</a:t>
            </a:r>
            <a:r>
              <a:rPr altLang="kn" lang="en-US"/>
              <a:t> </a:t>
            </a:r>
            <a:r>
              <a:rPr altLang="kn" lang="kn"/>
              <a:t>ವ</a:t>
            </a:r>
            <a:r>
              <a:rPr altLang="kn" lang="kn"/>
              <a:t>ಿ</a:t>
            </a:r>
            <a:r>
              <a:rPr altLang="kn" lang="kn"/>
              <a:t>ರುದ್</a:t>
            </a:r>
            <a:r>
              <a:rPr altLang="kn" lang="kn"/>
              <a:t>ಧಾರ್ಥಕ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kn"/>
              <a:t>ಪ</a:t>
            </a:r>
            <a:r>
              <a:rPr altLang="kn" lang="kn"/>
              <a:t>ದ</a:t>
            </a:r>
            <a:r>
              <a:rPr altLang="kn" lang="kn"/>
              <a:t>ಗಳ</a:t>
            </a:r>
            <a:r>
              <a:rPr altLang="kn" lang="kn"/>
              <a:t>ನ</a:t>
            </a:r>
            <a:r>
              <a:rPr altLang="kn" lang="kn"/>
              <a:t>್</a:t>
            </a:r>
            <a:r>
              <a:rPr altLang="kn" lang="kn"/>
              <a:t>ನು</a:t>
            </a:r>
            <a:r>
              <a:rPr altLang="kn" lang="en-US"/>
              <a:t> </a:t>
            </a:r>
            <a:r>
              <a:rPr altLang="kn" lang="en-US"/>
              <a:t> </a:t>
            </a:r>
            <a:r>
              <a:rPr altLang="kn" lang="kn"/>
              <a:t>ಬ</a:t>
            </a:r>
            <a:r>
              <a:rPr altLang="kn" lang="kn"/>
              <a:t>ರ</a:t>
            </a:r>
            <a:r>
              <a:rPr altLang="kn" lang="kn"/>
              <a:t>ೆ</a:t>
            </a:r>
            <a:r>
              <a:rPr altLang="kn" lang="kn"/>
              <a:t>ಯ</a:t>
            </a:r>
            <a:r>
              <a:rPr altLang="kn" lang="kn"/>
              <a:t>ಿ</a:t>
            </a:r>
            <a:r>
              <a:rPr altLang="kn" lang="kn"/>
              <a:t>ರ</a:t>
            </a:r>
            <a:r>
              <a:rPr altLang="kn" lang="kn"/>
              <a:t>ಿ</a:t>
            </a:r>
            <a:r>
              <a:rPr altLang="kn" lang="en-US"/>
              <a:t>:</a:t>
            </a:r>
            <a:endParaRPr lang="en-GB"/>
          </a:p>
          <a:p>
            <a:pPr indent="0" marL="0">
              <a:buNone/>
            </a:pPr>
            <a:r>
              <a:rPr altLang="kn" lang="en-US"/>
              <a:t>1</a:t>
            </a:r>
            <a:r>
              <a:rPr altLang="kn" lang="en-US"/>
              <a:t>.</a:t>
            </a:r>
            <a:r>
              <a:rPr altLang="kn" lang="kn"/>
              <a:t>ಜ</a:t>
            </a:r>
            <a:r>
              <a:rPr altLang="kn" lang="kn"/>
              <a:t>ಾ</a:t>
            </a:r>
            <a:r>
              <a:rPr altLang="kn" lang="kn"/>
              <a:t>ಗ</a:t>
            </a:r>
            <a:r>
              <a:rPr altLang="kn" lang="kn"/>
              <a:t>ರ</a:t>
            </a:r>
            <a:r>
              <a:rPr altLang="kn" lang="kn"/>
              <a:t>ೂಕ</a:t>
            </a:r>
            <a:r>
              <a:rPr altLang="kn" lang="kn"/>
              <a:t>×</a:t>
            </a:r>
            <a:r>
              <a:rPr altLang="kn" lang="en-US"/>
              <a:t> </a:t>
            </a:r>
            <a:r>
              <a:rPr altLang="kn" lang="kn"/>
              <a:t>ಅ</a:t>
            </a:r>
            <a:r>
              <a:rPr altLang="kn" lang="kn"/>
              <a:t>ಜ</a:t>
            </a:r>
            <a:r>
              <a:rPr altLang="kn" lang="kn"/>
              <a:t>ಾ</a:t>
            </a:r>
            <a:r>
              <a:rPr altLang="kn" lang="kn"/>
              <a:t>ಗ</a:t>
            </a:r>
            <a:r>
              <a:rPr altLang="kn" lang="kn"/>
              <a:t>ರ</a:t>
            </a:r>
            <a:r>
              <a:rPr altLang="kn" lang="kn"/>
              <a:t>ೂ</a:t>
            </a:r>
            <a:r>
              <a:rPr altLang="kn" lang="kn"/>
              <a:t>ಕ</a:t>
            </a:r>
            <a:endParaRPr lang="en-GB"/>
          </a:p>
          <a:p>
            <a:pPr indent="0" marL="0">
              <a:buNone/>
            </a:pPr>
            <a:r>
              <a:rPr altLang="kn" lang="en-US"/>
              <a:t>2</a:t>
            </a:r>
            <a:r>
              <a:rPr altLang="kn" lang="en-US"/>
              <a:t>.</a:t>
            </a:r>
            <a:r>
              <a:rPr altLang="kn" lang="kn"/>
              <a:t>ಒ</a:t>
            </a:r>
            <a:r>
              <a:rPr altLang="kn" lang="kn"/>
              <a:t>ಳ</a:t>
            </a:r>
            <a:r>
              <a:rPr altLang="kn" lang="kn"/>
              <a:t>ಗ</a:t>
            </a:r>
            <a:r>
              <a:rPr altLang="kn" lang="kn"/>
              <a:t>ೆ</a:t>
            </a:r>
            <a:r>
              <a:rPr altLang="kn" lang="kn"/>
              <a:t>×</a:t>
            </a:r>
            <a:r>
              <a:rPr altLang="kn" lang="kn"/>
              <a:t>ಹ</a:t>
            </a:r>
            <a:r>
              <a:rPr altLang="kn" lang="kn"/>
              <a:t>ೊ</a:t>
            </a:r>
            <a:r>
              <a:rPr altLang="kn" lang="kn"/>
              <a:t>ರ</a:t>
            </a:r>
            <a:r>
              <a:rPr altLang="kn" lang="kn"/>
              <a:t>ಗ</a:t>
            </a:r>
            <a:r>
              <a:rPr altLang="kn" lang="kn"/>
              <a:t>ೆ</a:t>
            </a:r>
            <a:endParaRPr lang="en-GB"/>
          </a:p>
          <a:p>
            <a:pPr indent="0" marL="0">
              <a:buNone/>
            </a:pPr>
            <a:r>
              <a:rPr altLang="kn" lang="en-US"/>
              <a:t>3</a:t>
            </a:r>
            <a:r>
              <a:rPr altLang="kn" lang="en-US"/>
              <a:t>.</a:t>
            </a:r>
            <a:r>
              <a:rPr altLang="kn" lang="kn"/>
              <a:t>ಮ</a:t>
            </a:r>
            <a:r>
              <a:rPr altLang="kn" lang="kn"/>
              <a:t>ು</a:t>
            </a:r>
            <a:r>
              <a:rPr altLang="kn" lang="kn"/>
              <a:t>ಂದೆ</a:t>
            </a:r>
            <a:r>
              <a:rPr altLang="kn" lang="en-US"/>
              <a:t> </a:t>
            </a:r>
            <a:r>
              <a:rPr altLang="kn" lang="kn"/>
              <a:t>×</a:t>
            </a:r>
            <a:r>
              <a:rPr altLang="kn" lang="kn"/>
              <a:t>ಹ</a:t>
            </a:r>
            <a:r>
              <a:rPr altLang="kn" lang="kn"/>
              <a:t>ಿ</a:t>
            </a:r>
            <a:r>
              <a:rPr altLang="kn" lang="kn"/>
              <a:t>ಂದೆ</a:t>
            </a:r>
            <a:r>
              <a:rPr altLang="kn" lang="en-US"/>
              <a:t> </a:t>
            </a:r>
            <a:endParaRPr lang="en-GB"/>
          </a:p>
          <a:p>
            <a:pPr indent="0" marL="0">
              <a:buNone/>
            </a:pPr>
            <a:r>
              <a:rPr altLang="kn" lang="en-US"/>
              <a:t>4</a:t>
            </a:r>
            <a:r>
              <a:rPr altLang="kn" lang="en-US"/>
              <a:t>.</a:t>
            </a:r>
            <a:r>
              <a:rPr altLang="kn" lang="en-US"/>
              <a:t> </a:t>
            </a:r>
            <a:r>
              <a:rPr altLang="kn" lang="kn"/>
              <a:t>ದ</a:t>
            </a:r>
            <a:r>
              <a:rPr altLang="kn" lang="kn"/>
              <a:t>ೊ</a:t>
            </a:r>
            <a:r>
              <a:rPr altLang="kn" lang="kn"/>
              <a:t>ಡ್ಡದು</a:t>
            </a:r>
            <a:r>
              <a:rPr altLang="kn" lang="en-US"/>
              <a:t> </a:t>
            </a:r>
            <a:r>
              <a:rPr altLang="kn" lang="kn"/>
              <a:t>×</a:t>
            </a:r>
            <a:r>
              <a:rPr altLang="kn" lang="kn"/>
              <a:t>ಸ</a:t>
            </a:r>
            <a:r>
              <a:rPr altLang="kn" lang="kn"/>
              <a:t>ಣ</a:t>
            </a:r>
            <a:r>
              <a:rPr altLang="kn" lang="kn"/>
              <a:t>್ಣದು</a:t>
            </a:r>
            <a:r>
              <a:rPr altLang="kn" lang="en-US"/>
              <a:t> </a:t>
            </a:r>
            <a:r>
              <a:rPr altLang="kn" lang="en-US"/>
              <a:t> 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SM-J415F</dc:creator>
  <dcterms:created xsi:type="dcterms:W3CDTF">2015-05-11T22:30:45Z</dcterms:created>
  <dcterms:modified xsi:type="dcterms:W3CDTF">2020-10-22T06:06:35Z</dcterms:modified>
</cp:coreProperties>
</file>