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tableStyles" Target="tableStyle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0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60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1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83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7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8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0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7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en-GB" lang="en-US"/>
              <a:t>2</a:t>
            </a:r>
            <a:r>
              <a:rPr altLang="en-GB" lang="en-US"/>
              <a:t>0</a:t>
            </a:r>
            <a:r>
              <a:rPr altLang="en-GB" lang="en-US"/>
              <a:t>/</a:t>
            </a:r>
            <a:r>
              <a:rPr altLang="en-GB" lang="en-US"/>
              <a:t>0</a:t>
            </a:r>
            <a:r>
              <a:rPr altLang="en-GB" lang="en-US"/>
              <a:t>3</a:t>
            </a:r>
            <a:r>
              <a:rPr altLang="en-GB" lang="en-US"/>
              <a:t>/</a:t>
            </a:r>
            <a:r>
              <a:rPr altLang="en-GB" lang="en-US"/>
              <a:t>2</a:t>
            </a:r>
            <a:r>
              <a:rPr altLang="en-GB" lang="en-US"/>
              <a:t>0</a:t>
            </a:r>
            <a:r>
              <a:rPr altLang="en-GB" lang="en-US"/>
              <a:t>2</a:t>
            </a:r>
            <a:r>
              <a:rPr altLang="en-GB" lang="en-US"/>
              <a:t>1</a:t>
            </a:r>
            <a:br>
              <a:rPr altLang="en-GB" lang="en-US"/>
            </a:br>
            <a:r>
              <a:rPr altLang="en-GB" lang="en-US"/>
              <a:t>4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C</a:t>
            </a:r>
            <a:br>
              <a:rPr altLang="en-GB" lang="en-US"/>
            </a:br>
            <a:r>
              <a:rPr altLang="en-GB" lang="en-US"/>
              <a:t>SOCIAL</a:t>
            </a:r>
            <a:r>
              <a:rPr altLang="en-GB" lang="en-US"/>
              <a:t>STUDIES</a:t>
            </a:r>
            <a:r>
              <a:rPr altLang="en-GB" lang="en-US"/>
              <a:t> </a:t>
            </a:r>
            <a:endParaRPr altLang="zh-CN" lang="en-US"/>
          </a:p>
        </p:txBody>
      </p:sp>
      <p:sp>
        <p:nvSpPr>
          <p:cNvPr id="1048605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1667" lnSpcReduction="20000"/>
          </a:bodyPr>
          <a:p>
            <a:r>
              <a:rPr altLang="en-GB" sz="3600" lang="en-US"/>
              <a:t>L</a:t>
            </a:r>
            <a:r>
              <a:rPr altLang="en-GB" sz="3600" lang="en-US"/>
              <a:t>e</a:t>
            </a:r>
            <a:r>
              <a:rPr altLang="en-GB" sz="3600" lang="en-US"/>
              <a:t>s</a:t>
            </a:r>
            <a:r>
              <a:rPr altLang="en-GB" sz="3600" lang="en-US"/>
              <a:t>s</a:t>
            </a:r>
            <a:r>
              <a:rPr altLang="en-GB" sz="3600" lang="en-US"/>
              <a:t>on</a:t>
            </a:r>
            <a:r>
              <a:rPr altLang="en-GB" sz="3600" lang="en-US"/>
              <a:t> </a:t>
            </a:r>
            <a:r>
              <a:rPr altLang="en-GB" sz="3600" lang="en-US"/>
              <a:t>No</a:t>
            </a:r>
            <a:r>
              <a:rPr altLang="en-GB" sz="3600" lang="en-US"/>
              <a:t>_</a:t>
            </a:r>
            <a:r>
              <a:rPr altLang="en-GB" sz="3600" lang="en-US"/>
              <a:t>0</a:t>
            </a:r>
            <a:r>
              <a:rPr altLang="en-GB" sz="3600" lang="en-US"/>
              <a:t>3</a:t>
            </a:r>
            <a:endParaRPr altLang="zh-CN" lang="en-US"/>
          </a:p>
          <a:p>
            <a:r>
              <a:rPr altLang="en-GB" sz="3600" lang="en-US"/>
              <a:t>ROLE</a:t>
            </a:r>
            <a:r>
              <a:rPr altLang="en-GB" sz="3600" lang="en-US"/>
              <a:t> </a:t>
            </a:r>
            <a:r>
              <a:rPr altLang="en-GB" sz="3600" lang="en-US"/>
              <a:t>OF</a:t>
            </a:r>
            <a:r>
              <a:rPr altLang="en-GB" sz="3600" lang="en-US"/>
              <a:t> </a:t>
            </a:r>
            <a:r>
              <a:rPr altLang="en-GB" sz="3600" lang="en-US"/>
              <a:t>STATE</a:t>
            </a:r>
            <a:r>
              <a:rPr altLang="en-GB" sz="3600" lang="en-US"/>
              <a:t> </a:t>
            </a:r>
            <a:r>
              <a:rPr altLang="en-GB" sz="3600" lang="en-US"/>
              <a:t>GOVERNMENT</a:t>
            </a:r>
            <a:r>
              <a:rPr altLang="en-GB" sz="3600" lang="en-US"/>
              <a:t> </a:t>
            </a:r>
            <a:endParaRPr altLang="zh-CN" lang="en-US"/>
          </a:p>
          <a:p>
            <a:r>
              <a:rPr altLang="en-GB" sz="3600" lang="en-US"/>
              <a:t>(</a:t>
            </a:r>
            <a:r>
              <a:rPr altLang="en-GB" sz="3600" lang="en-US"/>
              <a:t>D</a:t>
            </a:r>
            <a:r>
              <a:rPr altLang="en-GB" sz="3600" lang="en-US"/>
              <a:t>a</a:t>
            </a:r>
            <a:r>
              <a:rPr altLang="en-GB" sz="3600" lang="en-US"/>
              <a:t>y</a:t>
            </a:r>
            <a:r>
              <a:rPr altLang="en-GB" sz="3600" lang="en-US"/>
              <a:t> </a:t>
            </a:r>
            <a:r>
              <a:rPr altLang="en-GB" sz="3600" lang="en-US"/>
              <a:t>2</a:t>
            </a:r>
            <a:r>
              <a:rPr altLang="en-GB" sz="3600" lang="en-US"/>
              <a:t>)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I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wer</a:t>
            </a:r>
            <a:r>
              <a:rPr altLang="en-GB" lang="en-US"/>
              <a:t> </a:t>
            </a:r>
            <a:r>
              <a:rPr altLang="en-GB" lang="en-US"/>
              <a:t>in</a:t>
            </a:r>
            <a:r>
              <a:rPr altLang="en-GB" lang="en-US"/>
              <a:t> </a:t>
            </a:r>
            <a:r>
              <a:rPr altLang="en-GB" lang="en-US"/>
              <a:t>One</a:t>
            </a:r>
            <a:r>
              <a:rPr altLang="en-GB" lang="en-US"/>
              <a:t> </a:t>
            </a:r>
            <a:r>
              <a:rPr altLang="en-GB" lang="en-US"/>
              <a:t>word</a:t>
            </a:r>
            <a:r>
              <a:rPr altLang="en-GB" lang="en-US"/>
              <a:t> </a:t>
            </a:r>
            <a:r>
              <a:rPr altLang="en-GB" lang="en-US"/>
              <a:t>:</a:t>
            </a:r>
            <a:endParaRPr lang="en-GB"/>
          </a:p>
        </p:txBody>
      </p:sp>
      <p:sp>
        <p:nvSpPr>
          <p:cNvPr id="1048598" name=""/>
          <p:cNvSpPr>
            <a:spLocks noGrp="1"/>
          </p:cNvSpPr>
          <p:nvPr>
            <p:ph idx="1"/>
          </p:nvPr>
        </p:nvSpPr>
        <p:spPr/>
        <p:txBody>
          <a:bodyPr>
            <a:normAutofit fontScale="78571" lnSpcReduction="20000"/>
          </a:bodyPr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important</a:t>
            </a:r>
            <a:r>
              <a:rPr altLang="en-GB" lang="en-US"/>
              <a:t> </a:t>
            </a:r>
            <a:r>
              <a:rPr altLang="en-GB" lang="en-US"/>
              <a:t>function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legislative</a:t>
            </a:r>
            <a:r>
              <a:rPr altLang="en-GB" lang="en-US"/>
              <a:t> </a:t>
            </a:r>
            <a:r>
              <a:rPr altLang="en-GB" lang="en-US"/>
              <a:t>council</a:t>
            </a:r>
            <a:r>
              <a:rPr altLang="en-GB" lang="en-US"/>
              <a:t>?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legislative</a:t>
            </a:r>
            <a:r>
              <a:rPr altLang="en-GB" lang="en-US"/>
              <a:t> </a:t>
            </a:r>
            <a:r>
              <a:rPr altLang="en-GB" lang="en-US"/>
              <a:t>council</a:t>
            </a:r>
            <a:r>
              <a:rPr altLang="en-GB" lang="en-US"/>
              <a:t> </a:t>
            </a:r>
            <a:r>
              <a:rPr altLang="en-GB" lang="en-US"/>
              <a:t>are</a:t>
            </a:r>
            <a:r>
              <a:rPr altLang="en-GB" lang="en-US"/>
              <a:t> </a:t>
            </a:r>
            <a:r>
              <a:rPr altLang="en-GB" lang="en-US"/>
              <a:t>advisory</a:t>
            </a:r>
            <a:r>
              <a:rPr altLang="en-GB" lang="en-US"/>
              <a:t> </a:t>
            </a:r>
            <a:r>
              <a:rPr altLang="en-GB" lang="en-US"/>
              <a:t>in</a:t>
            </a:r>
            <a:r>
              <a:rPr altLang="en-GB" lang="en-US"/>
              <a:t> </a:t>
            </a:r>
            <a:r>
              <a:rPr altLang="en-GB" lang="en-US"/>
              <a:t>nature</a:t>
            </a:r>
            <a:r>
              <a:rPr altLang="en-GB" lang="en-US"/>
              <a:t>. </a:t>
            </a:r>
            <a:endParaRPr lang="en-GB"/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main</a:t>
            </a:r>
            <a:r>
              <a:rPr altLang="en-GB" lang="en-US"/>
              <a:t> </a:t>
            </a:r>
            <a:r>
              <a:rPr altLang="en-GB" lang="en-US"/>
              <a:t>function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legislative</a:t>
            </a:r>
            <a:r>
              <a:rPr altLang="en-GB" lang="en-US"/>
              <a:t> </a:t>
            </a:r>
            <a:r>
              <a:rPr altLang="en-GB" lang="en-US"/>
              <a:t>assembly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legislative</a:t>
            </a:r>
            <a:r>
              <a:rPr altLang="en-GB" lang="en-US"/>
              <a:t> </a:t>
            </a:r>
            <a:r>
              <a:rPr altLang="en-GB" lang="en-US"/>
              <a:t>assembly</a:t>
            </a:r>
            <a:r>
              <a:rPr altLang="en-GB" lang="en-US"/>
              <a:t> </a:t>
            </a:r>
            <a:r>
              <a:rPr altLang="en-GB" lang="en-US"/>
              <a:t>can</a:t>
            </a:r>
            <a:r>
              <a:rPr altLang="en-GB" lang="en-US"/>
              <a:t> </a:t>
            </a:r>
            <a:r>
              <a:rPr altLang="en-GB" lang="en-US"/>
              <a:t>make</a:t>
            </a:r>
            <a:r>
              <a:rPr altLang="en-GB" lang="en-US"/>
              <a:t> </a:t>
            </a:r>
            <a:r>
              <a:rPr altLang="en-GB" lang="en-US"/>
              <a:t>laws</a:t>
            </a:r>
            <a:r>
              <a:rPr altLang="en-GB" lang="en-US"/>
              <a:t> </a:t>
            </a:r>
            <a:r>
              <a:rPr altLang="en-GB" lang="en-US"/>
              <a:t>on</a:t>
            </a:r>
            <a:r>
              <a:rPr altLang="en-GB" lang="en-US"/>
              <a:t> </a:t>
            </a:r>
            <a:r>
              <a:rPr altLang="en-GB" lang="en-US"/>
              <a:t>any</a:t>
            </a:r>
            <a:r>
              <a:rPr altLang="en-GB" lang="en-US"/>
              <a:t> </a:t>
            </a:r>
            <a:r>
              <a:rPr altLang="en-GB" lang="en-US"/>
              <a:t>subjects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3</a:t>
            </a:r>
            <a:r>
              <a:rPr altLang="en-GB" lang="en-US"/>
              <a:t>.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minimum</a:t>
            </a:r>
            <a:r>
              <a:rPr altLang="en-GB" lang="en-US"/>
              <a:t> </a:t>
            </a:r>
            <a:r>
              <a:rPr altLang="en-GB" lang="en-US"/>
              <a:t>age</a:t>
            </a:r>
            <a:r>
              <a:rPr altLang="en-GB" lang="en-US"/>
              <a:t> </a:t>
            </a:r>
            <a:r>
              <a:rPr altLang="en-GB" lang="en-US"/>
              <a:t>limit</a:t>
            </a:r>
            <a:r>
              <a:rPr altLang="en-GB" lang="en-US"/>
              <a:t> </a:t>
            </a:r>
            <a:r>
              <a:rPr altLang="en-GB" lang="en-US"/>
              <a:t>to</a:t>
            </a:r>
            <a:r>
              <a:rPr altLang="en-GB" lang="en-US"/>
              <a:t> </a:t>
            </a:r>
            <a:r>
              <a:rPr altLang="en-GB" lang="en-US"/>
              <a:t>be</a:t>
            </a:r>
            <a:r>
              <a:rPr altLang="en-GB" lang="en-US"/>
              <a:t> </a:t>
            </a:r>
            <a:r>
              <a:rPr altLang="en-GB" lang="en-US"/>
              <a:t>elected</a:t>
            </a:r>
            <a:r>
              <a:rPr altLang="en-GB" lang="en-US"/>
              <a:t> </a:t>
            </a:r>
            <a:r>
              <a:rPr altLang="en-GB" lang="en-US"/>
              <a:t>to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legislative</a:t>
            </a:r>
            <a:r>
              <a:rPr altLang="en-GB" lang="en-US"/>
              <a:t> </a:t>
            </a:r>
            <a:r>
              <a:rPr altLang="en-GB" lang="en-US"/>
              <a:t>assembly</a:t>
            </a:r>
            <a:r>
              <a:rPr altLang="en-GB" lang="en-US"/>
              <a:t>?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2</a:t>
            </a:r>
            <a:r>
              <a:rPr altLang="en-GB" lang="en-US"/>
              <a:t>5</a:t>
            </a:r>
            <a:r>
              <a:rPr altLang="en-GB" lang="en-US"/>
              <a:t> </a:t>
            </a:r>
            <a:r>
              <a:rPr altLang="en-GB" lang="en-US"/>
              <a:t>years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.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is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p</a:t>
            </a:r>
            <a:r>
              <a:rPr altLang="en-GB" lang="en-US"/>
              <a:t>p</a:t>
            </a:r>
            <a:r>
              <a:rPr altLang="en-GB" lang="en-US"/>
              <a:t>er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legislature</a:t>
            </a:r>
            <a:r>
              <a:rPr altLang="en-GB" lang="en-US"/>
              <a:t>?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Legislative</a:t>
            </a:r>
            <a:r>
              <a:rPr altLang="en-GB" lang="en-US"/>
              <a:t> </a:t>
            </a:r>
            <a:r>
              <a:rPr altLang="en-GB" lang="en-US"/>
              <a:t>Council</a:t>
            </a:r>
            <a:r>
              <a:rPr altLang="en-GB" lang="en-US"/>
              <a:t>. </a:t>
            </a:r>
            <a:endParaRPr lang="en-GB"/>
          </a:p>
          <a:p>
            <a:pPr indent="0" marL="0">
              <a:buNone/>
            </a:pPr>
            <a:r>
              <a:rPr altLang="en-GB" lang="en-US"/>
              <a:t>5</a:t>
            </a:r>
            <a:r>
              <a:rPr altLang="en-GB" lang="en-US"/>
              <a:t>.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name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legislature</a:t>
            </a:r>
            <a:r>
              <a:rPr altLang="en-GB" lang="en-US"/>
              <a:t>?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g</a:t>
            </a:r>
            <a:r>
              <a:rPr altLang="en-GB" lang="en-US"/>
              <a:t>islative</a:t>
            </a:r>
            <a:r>
              <a:rPr altLang="en-GB" lang="en-US"/>
              <a:t> </a:t>
            </a:r>
            <a:r>
              <a:rPr altLang="en-GB" lang="en-US"/>
              <a:t>Assembly</a:t>
            </a:r>
            <a:r>
              <a:rPr altLang="en-GB" lang="en-US"/>
              <a:t>. </a:t>
            </a:r>
            <a:endParaRPr lang="en-GB"/>
          </a:p>
          <a:p>
            <a:pPr indent="0" marL="0">
              <a:buNone/>
            </a:pP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I</a:t>
            </a:r>
            <a:r>
              <a:rPr altLang="en-GB" lang="en-US"/>
              <a:t>I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Answers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following</a:t>
            </a:r>
            <a:r>
              <a:rPr altLang="en-GB" lang="en-US"/>
              <a:t>:</a:t>
            </a:r>
            <a:endParaRPr lang="en-GB"/>
          </a:p>
        </p:txBody>
      </p:sp>
      <p:sp>
        <p:nvSpPr>
          <p:cNvPr id="1048596" name=""/>
          <p:cNvSpPr>
            <a:spLocks noGrp="1"/>
          </p:cNvSpPr>
          <p:nvPr>
            <p:ph idx="1"/>
          </p:nvPr>
        </p:nvSpPr>
        <p:spPr/>
        <p:txBody>
          <a:bodyPr>
            <a:normAutofit fontScale="89286" lnSpcReduction="20000"/>
          </a:bodyPr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states</a:t>
            </a:r>
            <a:r>
              <a:rPr altLang="en-GB" lang="en-US"/>
              <a:t> </a:t>
            </a:r>
            <a:r>
              <a:rPr altLang="en-GB" lang="en-US"/>
              <a:t>having</a:t>
            </a:r>
            <a:r>
              <a:rPr altLang="en-GB" lang="en-US"/>
              <a:t> </a:t>
            </a:r>
            <a:r>
              <a:rPr altLang="en-GB" lang="en-US"/>
              <a:t>two</a:t>
            </a:r>
            <a:r>
              <a:rPr altLang="en-GB" lang="en-US"/>
              <a:t> </a:t>
            </a:r>
            <a:r>
              <a:rPr altLang="en-GB" lang="en-US"/>
              <a:t>houses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legislature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h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Pradesh</a:t>
            </a:r>
            <a:r>
              <a:rPr altLang="en-GB" lang="en-US"/>
              <a:t>, </a:t>
            </a:r>
            <a:r>
              <a:rPr altLang="en-GB" lang="en-US"/>
              <a:t> </a:t>
            </a:r>
            <a:r>
              <a:rPr altLang="en-GB" lang="en-US"/>
              <a:t>Jammu</a:t>
            </a:r>
            <a:r>
              <a:rPr altLang="en-GB" lang="en-US"/>
              <a:t> </a:t>
            </a:r>
            <a:r>
              <a:rPr altLang="en-GB" lang="en-US"/>
              <a:t>and</a:t>
            </a:r>
            <a:r>
              <a:rPr altLang="en-GB" lang="en-US"/>
              <a:t> </a:t>
            </a:r>
            <a:r>
              <a:rPr altLang="en-GB" lang="en-US"/>
              <a:t>Kashmir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Maharashtra</a:t>
            </a:r>
            <a:r>
              <a:rPr altLang="en-GB" lang="en-US"/>
              <a:t>, </a:t>
            </a:r>
            <a:r>
              <a:rPr altLang="en-GB" lang="en-US"/>
              <a:t> </a:t>
            </a:r>
            <a:r>
              <a:rPr altLang="en-GB" lang="en-US"/>
              <a:t>Karnataka</a:t>
            </a:r>
            <a:r>
              <a:rPr altLang="en-GB" lang="en-US"/>
              <a:t>, </a:t>
            </a:r>
            <a:r>
              <a:rPr altLang="en-GB" lang="en-US"/>
              <a:t> </a:t>
            </a:r>
            <a:r>
              <a:rPr altLang="en-GB" lang="en-US"/>
              <a:t>and</a:t>
            </a:r>
            <a:r>
              <a:rPr altLang="en-GB" lang="en-US"/>
              <a:t> </a:t>
            </a:r>
            <a:r>
              <a:rPr altLang="en-GB" lang="en-US"/>
              <a:t>Uttar</a:t>
            </a:r>
            <a:r>
              <a:rPr altLang="en-GB" lang="en-US"/>
              <a:t> </a:t>
            </a:r>
            <a:r>
              <a:rPr altLang="en-GB" lang="en-US"/>
              <a:t>Pradesh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ration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Legislative</a:t>
            </a:r>
            <a:r>
              <a:rPr altLang="en-GB" lang="en-US"/>
              <a:t> </a:t>
            </a:r>
            <a:r>
              <a:rPr altLang="en-GB" lang="en-US"/>
              <a:t>Council</a:t>
            </a:r>
            <a:r>
              <a:rPr altLang="en-GB" lang="en-US"/>
              <a:t>? 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6</a:t>
            </a:r>
            <a:r>
              <a:rPr altLang="en-GB" lang="en-US"/>
              <a:t> </a:t>
            </a:r>
            <a:r>
              <a:rPr altLang="en-GB" lang="en-US"/>
              <a:t>years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/>
              <a:t>3</a:t>
            </a:r>
            <a:r>
              <a:rPr altLang="en-GB" lang="en-US"/>
              <a:t>.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other</a:t>
            </a:r>
            <a:r>
              <a:rPr altLang="en-GB" lang="en-US"/>
              <a:t> </a:t>
            </a:r>
            <a:r>
              <a:rPr altLang="en-GB" lang="en-US"/>
              <a:t>name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legislative</a:t>
            </a:r>
            <a:r>
              <a:rPr altLang="en-GB" lang="en-US"/>
              <a:t> </a:t>
            </a:r>
            <a:r>
              <a:rPr altLang="en-GB" lang="en-US"/>
              <a:t>assembly</a:t>
            </a:r>
            <a:r>
              <a:rPr altLang="en-GB" lang="en-US"/>
              <a:t>? 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V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Sabha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.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become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MLA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Assembly</a:t>
            </a:r>
            <a:r>
              <a:rPr altLang="en-GB" lang="en-US"/>
              <a:t>? 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*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z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*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V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I</a:t>
            </a:r>
            <a:r>
              <a:rPr altLang="en-GB" lang="en-US"/>
              <a:t>I</a:t>
            </a:r>
            <a:r>
              <a:rPr altLang="en-GB" lang="en-US"/>
              <a:t>I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following</a:t>
            </a:r>
            <a:r>
              <a:rPr altLang="en-GB" lang="en-US"/>
              <a:t>:</a:t>
            </a:r>
            <a:endParaRPr lang="en-GB"/>
          </a:p>
        </p:txBody>
      </p:sp>
      <p:sp>
        <p:nvSpPr>
          <p:cNvPr id="1048588" name=""/>
          <p:cNvSpPr>
            <a:spLocks noGrp="1"/>
          </p:cNvSpPr>
          <p:nvPr>
            <p:ph sz="half" idx="1"/>
          </p:nvPr>
        </p:nvSpPr>
        <p:spPr/>
        <p:txBody>
          <a:bodyPr/>
          <a:p>
            <a:pPr indent="0" marL="0">
              <a:buNone/>
            </a:pPr>
            <a:r>
              <a:rPr altLang="en-GB" lang="en-US"/>
              <a:t>1.Legislative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embly</a:t>
            </a:r>
            <a:endParaRPr lang="en-GB"/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i</a:t>
            </a:r>
            <a:r>
              <a:rPr altLang="en-GB" lang="en-US"/>
              <a:t>mum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for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Assembly</a:t>
            </a:r>
            <a:r>
              <a:rPr altLang="en-GB" lang="en-US"/>
              <a:t> </a:t>
            </a:r>
            <a:r>
              <a:rPr altLang="en-GB" lang="en-US"/>
              <a:t>members</a:t>
            </a:r>
            <a:endParaRPr lang="en-GB"/>
          </a:p>
          <a:p>
            <a:pPr indent="0" marL="0">
              <a:buNone/>
            </a:pPr>
            <a:r>
              <a:rPr altLang="en-GB" lang="en-US"/>
              <a:t>3.Legislative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l</a:t>
            </a:r>
            <a:endParaRPr lang="en-GB"/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.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imum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for</a:t>
            </a:r>
            <a:r>
              <a:rPr altLang="en-GB" lang="en-US"/>
              <a:t> </a:t>
            </a:r>
            <a:r>
              <a:rPr altLang="en-GB" lang="en-US"/>
              <a:t>council</a:t>
            </a:r>
            <a:r>
              <a:rPr altLang="en-GB" lang="en-US"/>
              <a:t> </a:t>
            </a:r>
            <a:r>
              <a:rPr altLang="en-GB" lang="en-US"/>
              <a:t>members</a:t>
            </a:r>
            <a:endParaRPr lang="en-GB"/>
          </a:p>
          <a:p>
            <a:pPr indent="0" marL="0">
              <a:buNone/>
            </a:pPr>
            <a:r>
              <a:rPr altLang="en-GB" lang="en-US"/>
              <a:t>5</a:t>
            </a:r>
            <a:r>
              <a:rPr altLang="en-GB" lang="en-US"/>
              <a:t>.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ker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endParaRPr lang="en-GB"/>
          </a:p>
        </p:txBody>
      </p:sp>
      <p:sp>
        <p:nvSpPr>
          <p:cNvPr id="1048589" name=""/>
          <p:cNvSpPr>
            <a:spLocks noGrp="1"/>
          </p:cNvSpPr>
          <p:nvPr>
            <p:ph sz="half" idx="2"/>
          </p:nvPr>
        </p:nvSpPr>
        <p:spPr/>
        <p:txBody>
          <a:bodyPr/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)</a:t>
            </a:r>
            <a:r>
              <a:rPr altLang="en-GB" lang="en-US"/>
              <a:t> </a:t>
            </a:r>
            <a:r>
              <a:rPr altLang="en-GB" lang="en-US"/>
              <a:t>Lower</a:t>
            </a:r>
            <a:r>
              <a:rPr altLang="en-GB" lang="en-US"/>
              <a:t> </a:t>
            </a:r>
            <a:r>
              <a:rPr altLang="en-GB" lang="en-US"/>
              <a:t>house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1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b</a:t>
            </a:r>
            <a:r>
              <a:rPr altLang="en-GB" lang="en-US"/>
              <a:t>)</a:t>
            </a:r>
            <a:r>
              <a:rPr altLang="en-GB" lang="en-US"/>
              <a:t>U</a:t>
            </a:r>
            <a:r>
              <a:rPr altLang="en-GB" lang="en-US"/>
              <a:t>p</a:t>
            </a:r>
            <a:r>
              <a:rPr altLang="en-GB" lang="en-US"/>
              <a:t>p</a:t>
            </a:r>
            <a:r>
              <a:rPr altLang="en-GB" lang="en-US"/>
              <a:t>er</a:t>
            </a:r>
            <a:r>
              <a:rPr altLang="en-GB" lang="en-US"/>
              <a:t> </a:t>
            </a:r>
            <a:r>
              <a:rPr altLang="en-GB" lang="en-US"/>
              <a:t>house</a:t>
            </a:r>
            <a:r>
              <a:rPr altLang="en-GB" lang="en-US"/>
              <a:t>(</a:t>
            </a:r>
            <a:r>
              <a:rPr altLang="en-GB" lang="en-US"/>
              <a:t>3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endParaRPr lang="en-GB"/>
          </a:p>
          <a:p>
            <a:pPr indent="0" marL="0">
              <a:buNone/>
            </a:pPr>
            <a:r>
              <a:rPr altLang="en-GB" lang="en-US"/>
              <a:t>c</a:t>
            </a:r>
            <a:r>
              <a:rPr altLang="en-GB" lang="en-US"/>
              <a:t>)</a:t>
            </a:r>
            <a:r>
              <a:rPr altLang="en-GB" lang="en-US"/>
              <a:t>2</a:t>
            </a:r>
            <a:r>
              <a:rPr altLang="en-GB" lang="en-US"/>
              <a:t>5</a:t>
            </a:r>
            <a:r>
              <a:rPr altLang="en-GB" lang="en-US"/>
              <a:t> </a:t>
            </a:r>
            <a:r>
              <a:rPr altLang="en-GB" lang="en-US"/>
              <a:t>years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2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d</a:t>
            </a:r>
            <a:r>
              <a:rPr altLang="en-GB" lang="en-US"/>
              <a:t>)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mbly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5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e</a:t>
            </a:r>
            <a:r>
              <a:rPr altLang="en-GB" lang="en-US"/>
              <a:t>)</a:t>
            </a:r>
            <a:r>
              <a:rPr altLang="en-GB" lang="en-US"/>
              <a:t>3</a:t>
            </a:r>
            <a:r>
              <a:rPr altLang="en-GB" lang="en-US"/>
              <a:t>0</a:t>
            </a:r>
            <a:r>
              <a:rPr altLang="en-GB" lang="en-US"/>
              <a:t> </a:t>
            </a:r>
            <a:r>
              <a:rPr altLang="en-GB" lang="en-US"/>
              <a:t>years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4</a:t>
            </a:r>
            <a:r>
              <a:rPr altLang="en-GB" lang="en-US"/>
              <a:t>)</a:t>
            </a:r>
            <a:r>
              <a:rPr altLang="en-GB" lang="en-US"/>
              <a:t> 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SM-J210F</dc:creator>
  <dcterms:created xsi:type="dcterms:W3CDTF">2015-05-11T11:30:45Z</dcterms:created>
  <dcterms:modified xsi:type="dcterms:W3CDTF">2021-03-20T05:16:59Z</dcterms:modified>
</cp:coreProperties>
</file>