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1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September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3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b="1" sz="3200" lang="en-US" u="sng"/>
              <a:t>L</a:t>
            </a:r>
            <a:r>
              <a:rPr altLang="en-GB" b="1" sz="3200" lang="en-US" u="sng"/>
              <a:t>e</a:t>
            </a:r>
            <a:r>
              <a:rPr altLang="en-GB" b="1" sz="3200" lang="en-US" u="sng"/>
              <a:t>s</a:t>
            </a:r>
            <a:r>
              <a:rPr altLang="en-GB" b="1" sz="3200" lang="en-US" u="sng"/>
              <a:t>s</a:t>
            </a:r>
            <a:r>
              <a:rPr altLang="en-GB" b="1" sz="3200" lang="en-US" u="sng"/>
              <a:t>o</a:t>
            </a:r>
            <a:r>
              <a:rPr altLang="en-GB" b="1" sz="3200" lang="en-US" u="sng"/>
              <a:t>n</a:t>
            </a:r>
            <a:endParaRPr altLang="zh-CN" b="1" sz="3200" lang="en-US" u="sng"/>
          </a:p>
          <a:p>
            <a:r>
              <a:rPr altLang="en-GB" b="1" sz="3200" lang="en-US" u="sng"/>
              <a:t>T</a:t>
            </a:r>
            <a:r>
              <a:rPr altLang="en-GB" b="1" sz="3200" lang="en-US" u="sng"/>
              <a:t>a</a:t>
            </a:r>
            <a:r>
              <a:rPr altLang="en-GB" b="1" sz="3200" lang="en-US" u="sng"/>
              <a:t>m</a:t>
            </a:r>
            <a:r>
              <a:rPr altLang="en-GB" b="1" sz="3200" lang="en-US" u="sng"/>
              <a:t>i</a:t>
            </a:r>
            <a:r>
              <a:rPr altLang="en-GB" b="1" sz="3200" lang="en-US" u="sng"/>
              <a:t>l</a:t>
            </a:r>
            <a:r>
              <a:rPr altLang="en-GB" b="1" sz="3200" lang="en-US" u="sng"/>
              <a:t> </a:t>
            </a:r>
            <a:r>
              <a:rPr altLang="en-GB" b="1" sz="3200" lang="en-US" u="sng"/>
              <a:t>N</a:t>
            </a:r>
            <a:r>
              <a:rPr altLang="en-GB" b="1" sz="3200" lang="en-US" u="sng"/>
              <a:t>a</a:t>
            </a:r>
            <a:r>
              <a:rPr altLang="en-GB" b="1" sz="3200" lang="en-US" u="sng"/>
              <a:t>d</a:t>
            </a:r>
            <a:r>
              <a:rPr altLang="en-GB" b="1" sz="3200" lang="en-US" u="sng"/>
              <a:t>u</a:t>
            </a:r>
            <a:endParaRPr altLang="zh-CN" b="1" sz="3200" lang="en-US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w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Words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i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s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s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p</a:t>
            </a:r>
            <a:endParaRPr lang="en-GB"/>
          </a:p>
          <a:p>
            <a:pPr indent="0" marL="0">
              <a:buNone/>
            </a:pPr>
            <a:r>
              <a:rPr altLang="en-GB" lang="en-US"/>
              <a:t>6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7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q</a:t>
            </a:r>
            <a:r>
              <a:rPr altLang="en-GB" lang="en-US"/>
              <a:t>u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8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9</a:t>
            </a:r>
            <a:r>
              <a:rPr altLang="en-GB" lang="en-US"/>
              <a:t>.</a:t>
            </a:r>
            <a:r>
              <a:rPr altLang="en-GB" lang="en-US"/>
              <a:t>F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endParaRPr lang="en-GB"/>
          </a:p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.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y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s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t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orrect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answer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:</a:t>
            </a:r>
            <a:endParaRPr lang="en-GB">
              <a:solidFill>
                <a:srgbClr val="02A5E3"/>
              </a:solidFill>
            </a:endParaRPr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>
          <a:xfrm>
            <a:off x="505299" y="2102188"/>
            <a:ext cx="8133400" cy="4389697"/>
          </a:xfrm>
        </p:spPr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)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Dravidians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)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C</a:t>
            </a:r>
            <a:r>
              <a:rPr altLang="en-GB" lang="en-US">
                <a:solidFill>
                  <a:srgbClr val="02A5E3"/>
                </a:solidFill>
              </a:rPr>
              <a:t>h</a:t>
            </a:r>
            <a:r>
              <a:rPr altLang="en-GB" lang="en-US">
                <a:solidFill>
                  <a:srgbClr val="02A5E3"/>
                </a:solidFill>
              </a:rPr>
              <a:t>e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i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i</a:t>
            </a:r>
            <a:r>
              <a:rPr altLang="en-GB" lang="en-US"/>
              <a:t>g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Nilgiris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)</a:t>
            </a:r>
            <a:r>
              <a:rPr altLang="en-GB" lang="en-US">
                <a:solidFill>
                  <a:srgbClr val="02A5E3"/>
                </a:solidFill>
              </a:rPr>
              <a:t>Doddabetta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Yelagiri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vest</a:t>
            </a:r>
            <a:r>
              <a:rPr altLang="en-GB" lang="en-US"/>
              <a:t> </a:t>
            </a:r>
            <a:r>
              <a:rPr altLang="en-GB" lang="en-US"/>
              <a:t>festival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>
                <a:solidFill>
                  <a:srgbClr val="02A5E3"/>
                </a:solidFill>
              </a:rPr>
              <a:t>)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>
                <a:solidFill>
                  <a:srgbClr val="02A5E3"/>
                </a:solidFill>
              </a:rPr>
              <a:t>P</a:t>
            </a:r>
            <a:r>
              <a:rPr altLang="en-GB" lang="en-US">
                <a:solidFill>
                  <a:srgbClr val="02A5E3"/>
                </a:solidFill>
              </a:rPr>
              <a:t>o</a:t>
            </a:r>
            <a:r>
              <a:rPr altLang="en-GB" lang="en-US">
                <a:solidFill>
                  <a:srgbClr val="02A5E3"/>
                </a:solidFill>
              </a:rPr>
              <a:t>n</a:t>
            </a:r>
            <a:r>
              <a:rPr altLang="en-GB" lang="en-US">
                <a:solidFill>
                  <a:srgbClr val="02A5E3"/>
                </a:solidFill>
              </a:rPr>
              <a:t>g</a:t>
            </a:r>
            <a:r>
              <a:rPr altLang="en-GB" lang="en-US">
                <a:solidFill>
                  <a:srgbClr val="02A5E3"/>
                </a:solidFill>
              </a:rPr>
              <a:t>a</a:t>
            </a:r>
            <a:r>
              <a:rPr altLang="en-GB" lang="en-US">
                <a:solidFill>
                  <a:srgbClr val="02A5E3"/>
                </a:solidFill>
              </a:rPr>
              <a:t>l</a:t>
            </a:r>
            <a:r>
              <a:rPr altLang="en-GB" lang="en-US">
                <a:solidFill>
                  <a:srgbClr val="02A5E3"/>
                </a:solidFill>
              </a:rPr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2020-09-12T03:57:37Z</dcterms:modified>
</cp:coreProperties>
</file>