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804" r:id="rId1"/>
  </p:sldMasterIdLst>
  <p:notesMasterIdLst>
    <p:notesMasterId r:id="rId2"/>
  </p:notesMasterIdLst>
  <p:sldIdLst>
    <p:sldId id="299" r:id="rId3"/>
    <p:sldId id="300" r:id="rId4"/>
    <p:sldId id="301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ctrTitle"/>
          </p:nvPr>
        </p:nvSpPr>
        <p:spPr>
          <a:solidFill>
            <a:srgbClr val="92D04F"/>
          </a:solidFill>
        </p:spPr>
        <p:txBody>
          <a:bodyPr/>
          <a:p>
            <a:r>
              <a:rPr altLang="zh-CN" lang="kn">
                <a:solidFill>
                  <a:srgbClr val="993300"/>
                </a:solidFill>
              </a:rPr>
              <a:t>ಶ</a:t>
            </a:r>
            <a:r>
              <a:rPr altLang="zh-CN" lang="kn">
                <a:solidFill>
                  <a:srgbClr val="993300"/>
                </a:solidFill>
              </a:rPr>
              <a:t>ಾಲೆ</a:t>
            </a:r>
            <a:r>
              <a:rPr altLang="zh-CN" lang="kn">
                <a:solidFill>
                  <a:srgbClr val="993300"/>
                </a:solidFill>
              </a:rPr>
              <a:t>ಗ</a:t>
            </a:r>
            <a:r>
              <a:rPr altLang="zh-CN" lang="kn">
                <a:solidFill>
                  <a:srgbClr val="993300"/>
                </a:solidFill>
              </a:rPr>
              <a:t>ೆ</a:t>
            </a:r>
            <a:r>
              <a:rPr altLang="kn" lang="en-US">
                <a:solidFill>
                  <a:srgbClr val="993300"/>
                </a:solidFill>
              </a:rPr>
              <a:t> </a:t>
            </a:r>
            <a:r>
              <a:rPr altLang="kn" lang="en-US">
                <a:solidFill>
                  <a:srgbClr val="993300"/>
                </a:solidFill>
              </a:rPr>
              <a:t> </a:t>
            </a:r>
            <a:r>
              <a:rPr altLang="kn" lang="kn">
                <a:solidFill>
                  <a:srgbClr val="993300"/>
                </a:solidFill>
              </a:rPr>
              <a:t>ಹ</a:t>
            </a:r>
            <a:r>
              <a:rPr altLang="kn" lang="kn">
                <a:solidFill>
                  <a:srgbClr val="993300"/>
                </a:solidFill>
              </a:rPr>
              <a:t>ೋಗುವ</a:t>
            </a:r>
            <a:r>
              <a:rPr altLang="kn" lang="kn">
                <a:solidFill>
                  <a:srgbClr val="993300"/>
                </a:solidFill>
              </a:rPr>
              <a:t>ೆ</a:t>
            </a:r>
            <a:r>
              <a:rPr altLang="kn" lang="en-US">
                <a:solidFill>
                  <a:srgbClr val="993300"/>
                </a:solidFill>
              </a:rPr>
              <a:t>(</a:t>
            </a:r>
            <a:r>
              <a:rPr altLang="kn" lang="kn">
                <a:solidFill>
                  <a:srgbClr val="993300"/>
                </a:solidFill>
              </a:rPr>
              <a:t>ಪ</a:t>
            </a:r>
            <a:r>
              <a:rPr altLang="kn" lang="kn">
                <a:solidFill>
                  <a:srgbClr val="993300"/>
                </a:solidFill>
              </a:rPr>
              <a:t>ದ</a:t>
            </a:r>
            <a:r>
              <a:rPr altLang="kn" lang="kn">
                <a:solidFill>
                  <a:srgbClr val="993300"/>
                </a:solidFill>
              </a:rPr>
              <a:t>್ಯ</a:t>
            </a:r>
            <a:r>
              <a:rPr altLang="kn" lang="en-US">
                <a:solidFill>
                  <a:srgbClr val="993300"/>
                </a:solidFill>
              </a:rPr>
              <a:t>)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kn"/>
              <a:t>ಕ</a:t>
            </a:r>
            <a:r>
              <a:rPr lang="kn"/>
              <a:t>ಲ</a:t>
            </a:r>
            <a:r>
              <a:rPr lang="kn"/>
              <a:t>ಿತ</a:t>
            </a:r>
            <a:r>
              <a:rPr altLang="kn" lang="en-US"/>
              <a:t> </a:t>
            </a:r>
            <a:r>
              <a:rPr altLang="kn" lang="kn"/>
              <a:t>ಪದಗಳು</a:t>
            </a:r>
            <a:r>
              <a:rPr altLang="kn" lang="en-US"/>
              <a:t> </a:t>
            </a:r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kn" sz="4200" lang="en-US"/>
              <a:t>*</a:t>
            </a:r>
            <a:r>
              <a:rPr altLang="kn" sz="4200" lang="kn"/>
              <a:t>ಬ</a:t>
            </a:r>
            <a:r>
              <a:rPr altLang="kn" sz="4200" lang="kn"/>
              <a:t>ಿಸ್ಕತ್</a:t>
            </a:r>
            <a:r>
              <a:rPr altLang="kn" sz="4200" lang="en-US"/>
              <a:t> </a:t>
            </a:r>
            <a:endParaRPr lang="en-GB"/>
          </a:p>
          <a:p>
            <a:pPr indent="0" marL="0">
              <a:buNone/>
            </a:pPr>
            <a:r>
              <a:rPr altLang="kn" sz="4200" lang="en-US"/>
              <a:t>*</a:t>
            </a:r>
            <a:r>
              <a:rPr altLang="kn" sz="4200" lang="kn"/>
              <a:t>ಶಾಲೆ</a:t>
            </a:r>
            <a:r>
              <a:rPr altLang="kn" sz="4200" lang="en-US"/>
              <a:t> </a:t>
            </a:r>
            <a:endParaRPr lang="en-GB"/>
          </a:p>
          <a:p>
            <a:pPr indent="0" marL="0">
              <a:buNone/>
            </a:pPr>
            <a:r>
              <a:rPr altLang="kn" sz="4200" lang="en-US"/>
              <a:t>*</a:t>
            </a:r>
            <a:r>
              <a:rPr altLang="kn" sz="4200" lang="kn"/>
              <a:t>ಚ</a:t>
            </a:r>
            <a:r>
              <a:rPr altLang="kn" sz="4200" lang="kn"/>
              <a:t>ಿ</a:t>
            </a:r>
            <a:r>
              <a:rPr altLang="kn" sz="4200" lang="kn"/>
              <a:t>ತ್ರ</a:t>
            </a:r>
            <a:r>
              <a:rPr altLang="kn" sz="4200" lang="en-US"/>
              <a:t> </a:t>
            </a:r>
            <a:endParaRPr lang="en-GB"/>
          </a:p>
          <a:p>
            <a:pPr indent="0" marL="0">
              <a:buNone/>
            </a:pPr>
            <a:r>
              <a:rPr altLang="kn" sz="4200" lang="en-US"/>
              <a:t>*</a:t>
            </a:r>
            <a:r>
              <a:rPr altLang="kn" sz="4200" lang="kn"/>
              <a:t>ಅ</a:t>
            </a:r>
            <a:r>
              <a:rPr altLang="kn" sz="4200" lang="kn"/>
              <a:t>ಕ</a:t>
            </a:r>
            <a:r>
              <a:rPr altLang="kn" sz="4200" lang="kn"/>
              <a:t>್ಷರ</a:t>
            </a:r>
            <a:r>
              <a:rPr altLang="kn" sz="4200" lang="en-US"/>
              <a:t> </a:t>
            </a:r>
            <a:endParaRPr lang="en-GB"/>
          </a:p>
          <a:p>
            <a:pPr indent="0" marL="0">
              <a:buNone/>
            </a:pPr>
            <a:r>
              <a:rPr altLang="kn" sz="4200" lang="en-US"/>
              <a:t>*</a:t>
            </a:r>
            <a:r>
              <a:rPr altLang="kn" sz="4200" lang="kn"/>
              <a:t>ರ</a:t>
            </a:r>
            <a:r>
              <a:rPr altLang="kn" sz="4200" lang="kn"/>
              <a:t>ಾ</a:t>
            </a:r>
            <a:r>
              <a:rPr altLang="kn" sz="4200" lang="kn"/>
              <a:t>ಗ</a:t>
            </a:r>
            <a:endParaRPr lang="en-GB"/>
          </a:p>
          <a:p>
            <a:pPr indent="0" marL="0">
              <a:buNone/>
            </a:pPr>
            <a:r>
              <a:rPr altLang="kn" sz="4200" lang="en-US"/>
              <a:t>*</a:t>
            </a:r>
            <a:r>
              <a:rPr altLang="kn" sz="4200" lang="kn"/>
              <a:t>ಲ</a:t>
            </a:r>
            <a:r>
              <a:rPr altLang="kn" sz="4200" lang="kn"/>
              <a:t>ೆ</a:t>
            </a:r>
            <a:r>
              <a:rPr altLang="kn" sz="4200" lang="kn"/>
              <a:t>ಕ್ಕ</a:t>
            </a:r>
            <a:r>
              <a:rPr altLang="kn" sz="4200" lang="en-US"/>
              <a:t> 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kn" lang="en-US"/>
              <a:t>1</a:t>
            </a:r>
            <a:r>
              <a:rPr altLang="kn" lang="en-US"/>
              <a:t>)</a:t>
            </a:r>
            <a:r>
              <a:rPr altLang="kn" lang="en-US"/>
              <a:t> </a:t>
            </a:r>
            <a:r>
              <a:rPr altLang="kn" lang="kn"/>
              <a:t>ಈ</a:t>
            </a:r>
            <a:r>
              <a:rPr altLang="kn" lang="en-US"/>
              <a:t> </a:t>
            </a:r>
            <a:r>
              <a:rPr altLang="kn" lang="kn"/>
              <a:t>ಕೆಳಗಿನ</a:t>
            </a:r>
            <a:r>
              <a:rPr altLang="kn" lang="en-US"/>
              <a:t> </a:t>
            </a:r>
            <a:r>
              <a:rPr altLang="kn" lang="kn"/>
              <a:t>ಪ</a:t>
            </a:r>
            <a:r>
              <a:rPr altLang="kn" lang="kn"/>
              <a:t>್ರಶ್ನೆಗಳಿಗೆ</a:t>
            </a:r>
            <a:r>
              <a:rPr altLang="kn" lang="en-US"/>
              <a:t> </a:t>
            </a:r>
            <a:r>
              <a:rPr altLang="kn" lang="kn"/>
              <a:t>ಒ</a:t>
            </a:r>
            <a:r>
              <a:rPr altLang="kn" lang="kn"/>
              <a:t>ಂ</a:t>
            </a:r>
            <a:r>
              <a:rPr altLang="kn" lang="kn"/>
              <a:t>ದು</a:t>
            </a:r>
            <a:r>
              <a:rPr altLang="kn" lang="en-US"/>
              <a:t> </a:t>
            </a:r>
            <a:r>
              <a:rPr altLang="kn" lang="kn"/>
              <a:t>ವ</a:t>
            </a:r>
            <a:r>
              <a:rPr altLang="kn" lang="kn"/>
              <a:t>ಾ</a:t>
            </a:r>
            <a:r>
              <a:rPr altLang="kn" lang="kn"/>
              <a:t>ಕ್ಯ</a:t>
            </a:r>
            <a:r>
              <a:rPr altLang="kn" lang="kn"/>
              <a:t>ದ</a:t>
            </a:r>
            <a:r>
              <a:rPr altLang="kn" lang="kn"/>
              <a:t>ಲ್ಲಿ</a:t>
            </a:r>
            <a:r>
              <a:rPr altLang="kn" lang="en-US"/>
              <a:t> </a:t>
            </a:r>
            <a:r>
              <a:rPr altLang="kn" lang="kn"/>
              <a:t>ಉ</a:t>
            </a:r>
            <a:r>
              <a:rPr altLang="kn" lang="kn"/>
              <a:t>ತ</a:t>
            </a:r>
            <a:r>
              <a:rPr altLang="kn" lang="kn"/>
              <a:t>್ತರ</a:t>
            </a:r>
            <a:r>
              <a:rPr altLang="kn" lang="kn"/>
              <a:t>ಿಸಿ</a:t>
            </a:r>
            <a:r>
              <a:rPr altLang="kn" lang="en-US"/>
              <a:t>:</a:t>
            </a:r>
            <a:endParaRPr lang="en-GB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kn" sz="4100" lang="kn"/>
              <a:t>ಅ</a:t>
            </a:r>
            <a:r>
              <a:rPr altLang="kn" sz="4100" lang="en-US"/>
              <a:t>)</a:t>
            </a:r>
            <a:r>
              <a:rPr altLang="kn" sz="4100" lang="en-US"/>
              <a:t> </a:t>
            </a:r>
            <a:r>
              <a:rPr altLang="kn" sz="4100" lang="kn"/>
              <a:t>ಬೆಳಕು</a:t>
            </a:r>
            <a:r>
              <a:rPr altLang="kn" sz="4100" lang="en-US"/>
              <a:t> </a:t>
            </a:r>
            <a:r>
              <a:rPr altLang="kn" sz="4100" lang="en-US"/>
              <a:t> </a:t>
            </a:r>
            <a:r>
              <a:rPr altLang="kn" sz="4100" lang="kn"/>
              <a:t>ಯ</a:t>
            </a:r>
            <a:r>
              <a:rPr altLang="kn" sz="4100" lang="kn"/>
              <a:t>ಾ</a:t>
            </a:r>
            <a:r>
              <a:rPr altLang="kn" sz="4100" lang="kn"/>
              <a:t>ವುದು</a:t>
            </a:r>
            <a:r>
              <a:rPr altLang="kn" sz="4100" lang="en-US"/>
              <a:t>?</a:t>
            </a:r>
            <a:endParaRPr lang="en-GB"/>
          </a:p>
          <a:p>
            <a:pPr indent="0" marL="0">
              <a:buNone/>
            </a:pPr>
            <a:r>
              <a:rPr altLang="kn" sz="4100" lang="kn"/>
              <a:t>ಉ</a:t>
            </a:r>
            <a:r>
              <a:rPr altLang="kn" sz="4100" lang="en-US"/>
              <a:t>:</a:t>
            </a:r>
            <a:r>
              <a:rPr altLang="kn" sz="4100" lang="en-US"/>
              <a:t> </a:t>
            </a:r>
            <a:r>
              <a:rPr altLang="kn" sz="4100" lang="kn"/>
              <a:t>ಶ</a:t>
            </a:r>
            <a:r>
              <a:rPr altLang="kn" sz="4100" lang="kn"/>
              <a:t>ಾಲೆ</a:t>
            </a:r>
            <a:r>
              <a:rPr altLang="kn" sz="4100" lang="kn"/>
              <a:t>ಯ</a:t>
            </a:r>
            <a:r>
              <a:rPr altLang="kn" sz="4100" lang="kn"/>
              <a:t>ೆ</a:t>
            </a:r>
            <a:r>
              <a:rPr altLang="kn" sz="4100" lang="en-US"/>
              <a:t> </a:t>
            </a:r>
            <a:r>
              <a:rPr altLang="kn" sz="4100" lang="kn"/>
              <a:t>ಬ</a:t>
            </a:r>
            <a:r>
              <a:rPr altLang="kn" sz="4100" lang="kn"/>
              <a:t>ೆ</a:t>
            </a:r>
            <a:r>
              <a:rPr altLang="kn" sz="4100" lang="kn"/>
              <a:t>ಳಕು</a:t>
            </a:r>
            <a:r>
              <a:rPr altLang="kn" sz="4100" lang="en-US"/>
              <a:t>. 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kn" sz="4100" lang="kn"/>
              <a:t>ಆ</a:t>
            </a:r>
            <a:r>
              <a:rPr altLang="kn" sz="4100" lang="en-US"/>
              <a:t>)</a:t>
            </a:r>
            <a:r>
              <a:rPr altLang="kn" sz="4100" lang="en-US"/>
              <a:t> </a:t>
            </a:r>
            <a:r>
              <a:rPr altLang="kn" sz="4100" lang="kn"/>
              <a:t>ಜ</a:t>
            </a:r>
            <a:r>
              <a:rPr altLang="kn" sz="4100" lang="kn"/>
              <a:t>ಾ</a:t>
            </a:r>
            <a:r>
              <a:rPr altLang="kn" sz="4100" lang="kn"/>
              <a:t>ಣ</a:t>
            </a:r>
            <a:r>
              <a:rPr altLang="kn" sz="4100" lang="kn"/>
              <a:t>ನ</a:t>
            </a:r>
            <a:r>
              <a:rPr altLang="kn" sz="4100" lang="kn"/>
              <a:t>ಾ</a:t>
            </a:r>
            <a:r>
              <a:rPr altLang="kn" sz="4100" lang="kn"/>
              <a:t>ಗ</a:t>
            </a:r>
            <a:r>
              <a:rPr altLang="kn" sz="4100" lang="kn"/>
              <a:t>ು</a:t>
            </a:r>
            <a:r>
              <a:rPr altLang="kn" sz="4100" lang="kn"/>
              <a:t>ವ</a:t>
            </a:r>
            <a:r>
              <a:rPr altLang="kn" sz="4100" lang="kn"/>
              <a:t>ು</a:t>
            </a:r>
            <a:r>
              <a:rPr altLang="kn" sz="4100" lang="kn"/>
              <a:t>ದ</a:t>
            </a:r>
            <a:r>
              <a:rPr altLang="kn" sz="4100" lang="kn"/>
              <a:t>ು</a:t>
            </a:r>
            <a:r>
              <a:rPr altLang="kn" sz="4100" lang="en-US"/>
              <a:t> </a:t>
            </a:r>
            <a:r>
              <a:rPr altLang="kn" sz="4100" lang="kn"/>
              <a:t>ಹ</a:t>
            </a:r>
            <a:r>
              <a:rPr altLang="kn" sz="4100" lang="kn"/>
              <a:t>ೇ</a:t>
            </a:r>
            <a:r>
              <a:rPr altLang="kn" sz="4100" lang="kn"/>
              <a:t>ಗೆ</a:t>
            </a:r>
            <a:r>
              <a:rPr altLang="kn" sz="4100" lang="en-US"/>
              <a:t>?</a:t>
            </a:r>
            <a:endParaRPr lang="en-GB"/>
          </a:p>
          <a:p>
            <a:pPr indent="0" marL="0">
              <a:buNone/>
            </a:pPr>
            <a:r>
              <a:rPr altLang="kn" sz="4100" lang="kn"/>
              <a:t>ಉ</a:t>
            </a:r>
            <a:r>
              <a:rPr altLang="kn" sz="4100" lang="en-US"/>
              <a:t>:</a:t>
            </a:r>
            <a:r>
              <a:rPr altLang="kn" sz="4100" lang="en-US"/>
              <a:t> </a:t>
            </a:r>
            <a:r>
              <a:rPr altLang="kn" sz="4100" lang="kn"/>
              <a:t>ಪ</a:t>
            </a:r>
            <a:r>
              <a:rPr altLang="kn" sz="4100" lang="kn"/>
              <a:t>ಾ</a:t>
            </a:r>
            <a:r>
              <a:rPr altLang="kn" sz="4100" lang="kn"/>
              <a:t>ಠ</a:t>
            </a:r>
            <a:r>
              <a:rPr altLang="kn" sz="4100" lang="kn"/>
              <a:t>ವ</a:t>
            </a:r>
            <a:r>
              <a:rPr altLang="kn" sz="4100" lang="en-US"/>
              <a:t> </a:t>
            </a:r>
            <a:r>
              <a:rPr altLang="kn" sz="4100" lang="kn"/>
              <a:t>ಓ</a:t>
            </a:r>
            <a:r>
              <a:rPr altLang="kn" sz="4100" lang="kn"/>
              <a:t>ದ</a:t>
            </a:r>
            <a:r>
              <a:rPr altLang="kn" sz="4100" lang="kn"/>
              <a:t>ಿ</a:t>
            </a:r>
            <a:r>
              <a:rPr altLang="kn" sz="4100" lang="en-US"/>
              <a:t>,</a:t>
            </a:r>
            <a:r>
              <a:rPr altLang="kn" sz="4100" lang="kn"/>
              <a:t>ಲ</a:t>
            </a:r>
            <a:r>
              <a:rPr altLang="kn" sz="4100" lang="kn"/>
              <a:t>ೆಕ್ಕ</a:t>
            </a:r>
            <a:r>
              <a:rPr altLang="kn" sz="4100" lang="en-US"/>
              <a:t> </a:t>
            </a:r>
            <a:r>
              <a:rPr altLang="kn" sz="4100" lang="kn"/>
              <a:t>ಮ</a:t>
            </a:r>
            <a:r>
              <a:rPr altLang="kn" sz="4100" lang="kn"/>
              <a:t>ಾಡಿ</a:t>
            </a:r>
            <a:r>
              <a:rPr altLang="kn" sz="4100" lang="en-US"/>
              <a:t> </a:t>
            </a:r>
            <a:r>
              <a:rPr altLang="kn" sz="4100" lang="en-US"/>
              <a:t> </a:t>
            </a:r>
            <a:r>
              <a:rPr altLang="kn" sz="4100" lang="kn"/>
              <a:t>ಜ</a:t>
            </a:r>
            <a:r>
              <a:rPr altLang="kn" sz="4100" lang="kn"/>
              <a:t>ಾಣ</a:t>
            </a:r>
            <a:r>
              <a:rPr altLang="kn" sz="4100" lang="kn"/>
              <a:t>ನ</a:t>
            </a:r>
            <a:r>
              <a:rPr altLang="kn" sz="4100" lang="kn"/>
              <a:t>ಾಗುವುದು</a:t>
            </a:r>
            <a:r>
              <a:rPr altLang="kn" sz="4100" lang="en-US"/>
              <a:t>.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SM-G610F</dc:creator>
  <dcterms:created xsi:type="dcterms:W3CDTF">2015-05-10T13:30:45Z</dcterms:created>
  <dcterms:modified xsi:type="dcterms:W3CDTF">2021-01-27T14:38:58Z</dcterms:modified>
</cp:coreProperties>
</file>