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>
                <a:solidFill>
                  <a:srgbClr val="BF0000"/>
                </a:solidFill>
              </a:rPr>
              <a:t>2</a:t>
            </a:r>
            <a:r>
              <a:rPr altLang="en-GB" lang="en-US">
                <a:solidFill>
                  <a:srgbClr val="BF0000"/>
                </a:solidFill>
              </a:rPr>
              <a:t>9</a:t>
            </a:r>
            <a:r>
              <a:rPr altLang="en-GB" lang="en-US">
                <a:solidFill>
                  <a:srgbClr val="BF0000"/>
                </a:solidFill>
              </a:rPr>
              <a:t>/</a:t>
            </a:r>
            <a:r>
              <a:rPr altLang="en-GB" lang="en-US">
                <a:solidFill>
                  <a:srgbClr val="BF0000"/>
                </a:solidFill>
              </a:rPr>
              <a:t>0</a:t>
            </a:r>
            <a:r>
              <a:rPr altLang="en-GB" lang="en-US">
                <a:solidFill>
                  <a:srgbClr val="BF0000"/>
                </a:solidFill>
              </a:rPr>
              <a:t>1</a:t>
            </a:r>
            <a:r>
              <a:rPr altLang="en-GB" lang="en-US">
                <a:solidFill>
                  <a:srgbClr val="BF0000"/>
                </a:solidFill>
              </a:rPr>
              <a:t>/</a:t>
            </a:r>
            <a:r>
              <a:rPr altLang="en-GB" lang="en-US">
                <a:solidFill>
                  <a:srgbClr val="BF0000"/>
                </a:solidFill>
              </a:rPr>
              <a:t>2</a:t>
            </a:r>
            <a:r>
              <a:rPr altLang="en-GB" lang="en-US">
                <a:solidFill>
                  <a:srgbClr val="BF0000"/>
                </a:solidFill>
              </a:rPr>
              <a:t>0</a:t>
            </a:r>
            <a:r>
              <a:rPr altLang="en-GB" lang="en-US">
                <a:solidFill>
                  <a:srgbClr val="BF0000"/>
                </a:solidFill>
              </a:rPr>
              <a:t>2</a:t>
            </a:r>
            <a:r>
              <a:rPr altLang="en-GB" lang="en-US">
                <a:solidFill>
                  <a:srgbClr val="BF0000"/>
                </a:solidFill>
              </a:rPr>
              <a:t>1</a:t>
            </a:r>
            <a:br>
              <a:rPr altLang="en-GB" lang="en-US">
                <a:solidFill>
                  <a:srgbClr val="BF0000"/>
                </a:solidFill>
              </a:rPr>
            </a:br>
            <a:r>
              <a:rPr altLang="en-GB" lang="en-US">
                <a:solidFill>
                  <a:srgbClr val="BF0000"/>
                </a:solidFill>
              </a:rPr>
              <a:t>4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B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br>
              <a:rPr altLang="en-GB" lang="en-US">
                <a:solidFill>
                  <a:srgbClr val="BF0000"/>
                </a:solidFill>
              </a:rPr>
            </a:b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endParaRPr altLang="zh-CN" lang="en-US">
              <a:solidFill>
                <a:srgbClr val="BF000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>
                <a:solidFill>
                  <a:srgbClr val="02A5E3"/>
                </a:solidFill>
              </a:rPr>
              <a:t>L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_</a:t>
            </a:r>
            <a:r>
              <a:rPr altLang="en-GB" sz="3600" lang="en-US">
                <a:solidFill>
                  <a:srgbClr val="02A5E3"/>
                </a:solidFill>
              </a:rPr>
              <a:t>0</a:t>
            </a:r>
            <a:r>
              <a:rPr altLang="en-GB" sz="3600" lang="en-US">
                <a:solidFill>
                  <a:srgbClr val="02A5E3"/>
                </a:solidFill>
              </a:rPr>
              <a:t>1</a:t>
            </a:r>
            <a:endParaRPr altLang="zh-CN" lang="en-US"/>
          </a:p>
          <a:p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R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PORT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correct answer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71429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port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r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s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tant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ay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kata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kata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sar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ways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work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World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j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India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1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2</a:t>
            </a:r>
            <a:r>
              <a:rPr altLang="en-GB" lang="en-US"/>
              <a:t>0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tional</a:t>
            </a:r>
            <a:r>
              <a:rPr altLang="en-GB" lang="en-US"/>
              <a:t> </a:t>
            </a:r>
            <a:r>
              <a:rPr altLang="en-GB" lang="en-US"/>
              <a:t>Airport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i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r>
              <a:rPr altLang="en-GB" lang="en-US">
                <a:solidFill>
                  <a:srgbClr val="02A5E3"/>
                </a:solidFill>
              </a:rPr>
              <a:t>(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1</a:t>
            </a:r>
            <a:r>
              <a:rPr altLang="en-GB" lang="en-US">
                <a:solidFill>
                  <a:srgbClr val="02A5E3"/>
                </a:solidFill>
              </a:rPr>
              <a:t>_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,</a:t>
            </a:r>
            <a:r>
              <a:rPr altLang="en-GB" lang="en-US">
                <a:solidFill>
                  <a:srgbClr val="02A5E3"/>
                </a:solidFill>
              </a:rPr>
              <a:t>2</a:t>
            </a:r>
            <a:r>
              <a:rPr altLang="en-GB" lang="en-US">
                <a:solidFill>
                  <a:srgbClr val="02A5E3"/>
                </a:solidFill>
              </a:rPr>
              <a:t>_</a:t>
            </a:r>
            <a:r>
              <a:rPr altLang="en-GB" lang="en-US">
                <a:solidFill>
                  <a:srgbClr val="02A5E3"/>
                </a:solidFill>
              </a:rPr>
              <a:t>b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,</a:t>
            </a:r>
            <a:r>
              <a:rPr altLang="en-GB" lang="en-US">
                <a:solidFill>
                  <a:srgbClr val="02A5E3"/>
                </a:solidFill>
              </a:rPr>
              <a:t>3</a:t>
            </a:r>
            <a:r>
              <a:rPr altLang="en-GB" lang="en-US">
                <a:solidFill>
                  <a:srgbClr val="02A5E3"/>
                </a:solidFill>
              </a:rPr>
              <a:t>_</a:t>
            </a:r>
            <a:r>
              <a:rPr altLang="en-GB" lang="en-US">
                <a:solidFill>
                  <a:srgbClr val="02A5E3"/>
                </a:solidFill>
              </a:rPr>
              <a:t>b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,</a:t>
            </a:r>
            <a:r>
              <a:rPr altLang="en-GB" lang="en-US">
                <a:solidFill>
                  <a:srgbClr val="02A5E3"/>
                </a:solidFill>
              </a:rPr>
              <a:t>4</a:t>
            </a:r>
            <a:r>
              <a:rPr altLang="en-GB" lang="en-US">
                <a:solidFill>
                  <a:srgbClr val="02A5E3"/>
                </a:solidFill>
              </a:rPr>
              <a:t>_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,</a:t>
            </a:r>
            <a:r>
              <a:rPr altLang="en-GB" lang="en-US">
                <a:solidFill>
                  <a:srgbClr val="02A5E3"/>
                </a:solidFill>
              </a:rPr>
              <a:t>5</a:t>
            </a:r>
            <a:r>
              <a:rPr altLang="en-GB" lang="en-US">
                <a:solidFill>
                  <a:srgbClr val="02A5E3"/>
                </a:solidFill>
              </a:rPr>
              <a:t>_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)</a:t>
            </a: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r>
              <a:rPr altLang="en-GB" lang="en-US"/>
              <a:t>.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nal</a:t>
            </a:r>
            <a:r>
              <a:rPr altLang="en-GB" lang="en-US"/>
              <a:t> </a:t>
            </a:r>
            <a:r>
              <a:rPr altLang="en-GB" lang="en-US"/>
              <a:t>highways</a:t>
            </a:r>
            <a:r>
              <a:rPr altLang="en-GB" lang="en-US"/>
              <a:t> </a:t>
            </a:r>
            <a:r>
              <a:rPr altLang="en-GB" lang="en-US"/>
              <a:t>link</a:t>
            </a:r>
            <a:r>
              <a:rPr altLang="en-GB" lang="en-US"/>
              <a:t> </a:t>
            </a:r>
            <a:r>
              <a:rPr altLang="en-GB" lang="en-US"/>
              <a:t>all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state</a:t>
            </a:r>
            <a:r>
              <a:rPr altLang="en-GB" lang="en-US"/>
              <a:t> </a:t>
            </a:r>
            <a:r>
              <a:rPr altLang="en-GB" lang="en-US"/>
              <a:t>capitals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ways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maintained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Central</a:t>
            </a:r>
            <a:r>
              <a:rPr altLang="en-GB" lang="en-US"/>
              <a:t> </a:t>
            </a:r>
            <a:r>
              <a:rPr altLang="en-GB" lang="en-US"/>
              <a:t>government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F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transp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transport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8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aerodromes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nationI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electric</a:t>
            </a:r>
            <a:r>
              <a:rPr altLang="en-GB" lang="en-US"/>
              <a:t> </a:t>
            </a:r>
            <a:r>
              <a:rPr altLang="en-GB" lang="en-US"/>
              <a:t>engines</a:t>
            </a:r>
            <a:r>
              <a:rPr altLang="en-GB" lang="en-US"/>
              <a:t> </a:t>
            </a:r>
            <a:r>
              <a:rPr altLang="en-GB" lang="en-US"/>
              <a:t>have</a:t>
            </a:r>
            <a:r>
              <a:rPr altLang="en-GB" lang="en-US"/>
              <a:t> </a:t>
            </a:r>
            <a:r>
              <a:rPr altLang="en-GB" lang="en-US"/>
              <a:t>replaced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ines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waterways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carried</a:t>
            </a:r>
            <a:r>
              <a:rPr altLang="en-GB" lang="en-US"/>
              <a:t> </a:t>
            </a:r>
            <a:r>
              <a:rPr altLang="en-GB" lang="en-US"/>
              <a:t>on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backwater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sz="2900" lang="en-US"/>
              <a:t>st</a:t>
            </a:r>
            <a:r>
              <a:rPr altLang="en-GB" sz="2900" lang="en-US"/>
              <a:t> </a:t>
            </a:r>
            <a:r>
              <a:rPr altLang="en-GB" sz="2900" lang="en-US"/>
              <a:t>means</a:t>
            </a:r>
            <a:r>
              <a:rPr altLang="en-GB" sz="2900" lang="en-US"/>
              <a:t> </a:t>
            </a:r>
            <a:r>
              <a:rPr altLang="en-GB" sz="2900" lang="en-US"/>
              <a:t>of</a:t>
            </a:r>
            <a:r>
              <a:rPr altLang="en-GB" sz="2900" lang="en-US"/>
              <a:t> </a:t>
            </a:r>
            <a:r>
              <a:rPr altLang="en-GB" sz="2900" lang="en-US"/>
              <a:t>transport</a:t>
            </a:r>
            <a:r>
              <a:rPr altLang="en-GB" sz="2900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sz="2900" lang="en-US"/>
              <a:t>5</a:t>
            </a:r>
            <a:r>
              <a:rPr altLang="en-GB" sz="2900" lang="en-US"/>
              <a:t>.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Gandhi</a:t>
            </a:r>
            <a:r>
              <a:rPr altLang="en-GB" sz="2900" lang="en-US"/>
              <a:t> </a:t>
            </a:r>
            <a:r>
              <a:rPr altLang="en-GB" sz="2900" lang="en-US"/>
              <a:t>International</a:t>
            </a:r>
            <a:r>
              <a:rPr altLang="en-GB" sz="2900" lang="en-US"/>
              <a:t> </a:t>
            </a:r>
            <a:r>
              <a:rPr altLang="en-GB" sz="2900" lang="en-US"/>
              <a:t>airport</a:t>
            </a:r>
            <a:r>
              <a:rPr altLang="en-GB" sz="2900" lang="en-US"/>
              <a:t> </a:t>
            </a:r>
            <a:r>
              <a:rPr altLang="en-GB" sz="2900" lang="en-US"/>
              <a:t>is</a:t>
            </a:r>
            <a:r>
              <a:rPr altLang="en-GB" sz="2900" lang="en-US"/>
              <a:t> </a:t>
            </a:r>
            <a:r>
              <a:rPr altLang="en-GB" sz="2900" lang="en-US"/>
              <a:t>situated</a:t>
            </a:r>
            <a:r>
              <a:rPr altLang="en-GB" sz="2900" lang="en-US"/>
              <a:t> </a:t>
            </a:r>
            <a:r>
              <a:rPr altLang="en-GB" sz="2900" lang="en-US"/>
              <a:t>at</a:t>
            </a:r>
            <a:r>
              <a:rPr altLang="en-GB" sz="2900" lang="en-US"/>
              <a:t>_</a:t>
            </a:r>
            <a:r>
              <a:rPr altLang="en-GB" sz="2900" lang="en-US"/>
              <a:t>_</a:t>
            </a:r>
            <a:r>
              <a:rPr altLang="en-GB" sz="2900" lang="en-US"/>
              <a:t>_</a:t>
            </a:r>
            <a:r>
              <a:rPr altLang="en-GB" sz="2900" lang="en-US"/>
              <a:t>_</a:t>
            </a:r>
            <a:r>
              <a:rPr altLang="en-GB" sz="2900" lang="en-US"/>
              <a:t>_</a:t>
            </a:r>
            <a:r>
              <a:rPr altLang="en-GB" sz="2900" lang="en-US"/>
              <a:t>.</a:t>
            </a:r>
            <a:endParaRPr lang="en-GB"/>
          </a:p>
          <a:p>
            <a:pPr indent="0" marL="0">
              <a:buNone/>
            </a:pPr>
            <a:r>
              <a:rPr altLang="en-GB" sz="2900" lang="en-US">
                <a:solidFill>
                  <a:srgbClr val="02A5E3"/>
                </a:solidFill>
              </a:rPr>
              <a:t>A</a:t>
            </a:r>
            <a:r>
              <a:rPr altLang="en-GB" sz="2900" lang="en-US">
                <a:solidFill>
                  <a:srgbClr val="02A5E3"/>
                </a:solidFill>
              </a:rPr>
              <a:t>n</a:t>
            </a:r>
            <a:r>
              <a:rPr altLang="en-GB" sz="2900" lang="en-US">
                <a:solidFill>
                  <a:srgbClr val="02A5E3"/>
                </a:solidFill>
              </a:rPr>
              <a:t>s</a:t>
            </a:r>
            <a:r>
              <a:rPr altLang="en-GB" sz="2900" lang="en-US">
                <a:solidFill>
                  <a:srgbClr val="02A5E3"/>
                </a:solidFill>
              </a:rPr>
              <a:t>.</a:t>
            </a:r>
            <a:r>
              <a:rPr altLang="en-GB" sz="2900" lang="en-US">
                <a:solidFill>
                  <a:srgbClr val="02A5E3"/>
                </a:solidFill>
              </a:rPr>
              <a:t>1</a:t>
            </a:r>
            <a:r>
              <a:rPr altLang="en-GB" sz="2900" lang="en-US">
                <a:solidFill>
                  <a:srgbClr val="02A5E3"/>
                </a:solidFill>
              </a:rPr>
              <a:t>_</a:t>
            </a:r>
            <a:r>
              <a:rPr altLang="en-GB" sz="2900" lang="en-US">
                <a:solidFill>
                  <a:srgbClr val="02A5E3"/>
                </a:solidFill>
              </a:rPr>
              <a:t>U</a:t>
            </a:r>
            <a:r>
              <a:rPr altLang="en-GB" sz="2900" lang="en-US">
                <a:solidFill>
                  <a:srgbClr val="02A5E3"/>
                </a:solidFill>
              </a:rPr>
              <a:t>n</a:t>
            </a:r>
            <a:r>
              <a:rPr altLang="en-GB" sz="2900" lang="en-US">
                <a:solidFill>
                  <a:srgbClr val="02A5E3"/>
                </a:solidFill>
              </a:rPr>
              <a:t>i</a:t>
            </a:r>
            <a:r>
              <a:rPr altLang="en-GB" sz="2900" lang="en-US">
                <a:solidFill>
                  <a:srgbClr val="02A5E3"/>
                </a:solidFill>
              </a:rPr>
              <a:t>o</a:t>
            </a:r>
            <a:r>
              <a:rPr altLang="en-GB" sz="2900" lang="en-US">
                <a:solidFill>
                  <a:srgbClr val="02A5E3"/>
                </a:solidFill>
              </a:rPr>
              <a:t>n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Government</a:t>
            </a:r>
            <a:r>
              <a:rPr altLang="en-GB" sz="2900" lang="en-US">
                <a:solidFill>
                  <a:srgbClr val="02A5E3"/>
                </a:solidFill>
              </a:rPr>
              <a:t>,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2</a:t>
            </a:r>
            <a:r>
              <a:rPr altLang="en-GB" sz="2900" lang="en-US">
                <a:solidFill>
                  <a:srgbClr val="02A5E3"/>
                </a:solidFill>
              </a:rPr>
              <a:t>_</a:t>
            </a:r>
            <a:r>
              <a:rPr altLang="en-GB" sz="2900" lang="en-US">
                <a:solidFill>
                  <a:srgbClr val="02A5E3"/>
                </a:solidFill>
              </a:rPr>
              <a:t>s</a:t>
            </a:r>
            <a:r>
              <a:rPr altLang="en-GB" sz="2900" lang="en-US">
                <a:solidFill>
                  <a:srgbClr val="02A5E3"/>
                </a:solidFill>
              </a:rPr>
              <a:t>t</a:t>
            </a:r>
            <a:r>
              <a:rPr altLang="en-GB" sz="2900" lang="en-US">
                <a:solidFill>
                  <a:srgbClr val="02A5E3"/>
                </a:solidFill>
              </a:rPr>
              <a:t>e</a:t>
            </a:r>
            <a:r>
              <a:rPr altLang="en-GB" sz="2900" lang="en-US">
                <a:solidFill>
                  <a:srgbClr val="02A5E3"/>
                </a:solidFill>
              </a:rPr>
              <a:t>a</a:t>
            </a:r>
            <a:r>
              <a:rPr altLang="en-GB" sz="2900" lang="en-US">
                <a:solidFill>
                  <a:srgbClr val="02A5E3"/>
                </a:solidFill>
              </a:rPr>
              <a:t>m</a:t>
            </a:r>
            <a:r>
              <a:rPr altLang="en-GB" sz="2900" lang="en-US">
                <a:solidFill>
                  <a:srgbClr val="02A5E3"/>
                </a:solidFill>
              </a:rPr>
              <a:t>,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3</a:t>
            </a:r>
            <a:r>
              <a:rPr altLang="en-GB" sz="2900" lang="en-US">
                <a:solidFill>
                  <a:srgbClr val="02A5E3"/>
                </a:solidFill>
              </a:rPr>
              <a:t>_</a:t>
            </a:r>
            <a:r>
              <a:rPr altLang="en-GB" sz="2900" lang="en-US">
                <a:solidFill>
                  <a:srgbClr val="02A5E3"/>
                </a:solidFill>
              </a:rPr>
              <a:t>K</a:t>
            </a:r>
            <a:r>
              <a:rPr altLang="en-GB" sz="2900" lang="en-US">
                <a:solidFill>
                  <a:srgbClr val="02A5E3"/>
                </a:solidFill>
              </a:rPr>
              <a:t>e</a:t>
            </a:r>
            <a:r>
              <a:rPr altLang="en-GB" sz="2900" lang="en-US">
                <a:solidFill>
                  <a:srgbClr val="02A5E3"/>
                </a:solidFill>
              </a:rPr>
              <a:t>r</a:t>
            </a:r>
            <a:r>
              <a:rPr altLang="en-GB" sz="2900" lang="en-US">
                <a:solidFill>
                  <a:srgbClr val="02A5E3"/>
                </a:solidFill>
              </a:rPr>
              <a:t>a</a:t>
            </a:r>
            <a:r>
              <a:rPr altLang="en-GB" sz="2900" lang="en-US">
                <a:solidFill>
                  <a:srgbClr val="02A5E3"/>
                </a:solidFill>
              </a:rPr>
              <a:t>l</a:t>
            </a:r>
            <a:r>
              <a:rPr altLang="en-GB" sz="2900" lang="en-US">
                <a:solidFill>
                  <a:srgbClr val="02A5E3"/>
                </a:solidFill>
              </a:rPr>
              <a:t>a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4</a:t>
            </a:r>
            <a:r>
              <a:rPr altLang="en-GB" sz="2900" lang="en-US">
                <a:solidFill>
                  <a:srgbClr val="02A5E3"/>
                </a:solidFill>
              </a:rPr>
              <a:t>_</a:t>
            </a:r>
            <a:r>
              <a:rPr altLang="en-GB" sz="2900" lang="en-US">
                <a:solidFill>
                  <a:srgbClr val="02A5E3"/>
                </a:solidFill>
              </a:rPr>
              <a:t>A</a:t>
            </a:r>
            <a:r>
              <a:rPr altLang="en-GB" sz="2900" lang="en-US">
                <a:solidFill>
                  <a:srgbClr val="02A5E3"/>
                </a:solidFill>
              </a:rPr>
              <a:t>i</a:t>
            </a:r>
            <a:r>
              <a:rPr altLang="en-GB" sz="2900" lang="en-US">
                <a:solidFill>
                  <a:srgbClr val="02A5E3"/>
                </a:solidFill>
              </a:rPr>
              <a:t>r</a:t>
            </a:r>
            <a:r>
              <a:rPr altLang="en-GB" sz="2900" lang="en-US">
                <a:solidFill>
                  <a:srgbClr val="02A5E3"/>
                </a:solidFill>
              </a:rPr>
              <a:t>w</a:t>
            </a:r>
            <a:r>
              <a:rPr altLang="en-GB" sz="2900" lang="en-US">
                <a:solidFill>
                  <a:srgbClr val="02A5E3"/>
                </a:solidFill>
              </a:rPr>
              <a:t>a</a:t>
            </a:r>
            <a:r>
              <a:rPr altLang="en-GB" sz="2900" lang="en-US">
                <a:solidFill>
                  <a:srgbClr val="02A5E3"/>
                </a:solidFill>
              </a:rPr>
              <a:t>y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 </a:t>
            </a:r>
            <a:r>
              <a:rPr altLang="en-GB" sz="2900" lang="en-US">
                <a:solidFill>
                  <a:srgbClr val="02A5E3"/>
                </a:solidFill>
              </a:rPr>
              <a:t>,</a:t>
            </a:r>
            <a:r>
              <a:rPr altLang="en-GB" sz="2900" lang="en-US">
                <a:solidFill>
                  <a:srgbClr val="02A5E3"/>
                </a:solidFill>
              </a:rPr>
              <a:t>5</a:t>
            </a:r>
            <a:r>
              <a:rPr altLang="en-GB" sz="2900" lang="en-US">
                <a:solidFill>
                  <a:srgbClr val="02A5E3"/>
                </a:solidFill>
              </a:rPr>
              <a:t>_</a:t>
            </a:r>
            <a:r>
              <a:rPr altLang="en-GB" sz="2900" lang="en-US">
                <a:solidFill>
                  <a:srgbClr val="02A5E3"/>
                </a:solidFill>
              </a:rPr>
              <a:t>D</a:t>
            </a:r>
            <a:r>
              <a:rPr altLang="en-GB" sz="2900" lang="en-US">
                <a:solidFill>
                  <a:srgbClr val="02A5E3"/>
                </a:solidFill>
              </a:rPr>
              <a:t>e</a:t>
            </a:r>
            <a:r>
              <a:rPr altLang="en-GB" sz="2900" lang="en-US">
                <a:solidFill>
                  <a:srgbClr val="02A5E3"/>
                </a:solidFill>
              </a:rPr>
              <a:t>l</a:t>
            </a:r>
            <a:r>
              <a:rPr altLang="en-GB" sz="2900" lang="en-US">
                <a:solidFill>
                  <a:srgbClr val="02A5E3"/>
                </a:solidFill>
              </a:rPr>
              <a:t>h</a:t>
            </a:r>
            <a:r>
              <a:rPr altLang="en-GB" sz="2900" lang="en-US">
                <a:solidFill>
                  <a:srgbClr val="02A5E3"/>
                </a:solidFill>
              </a:rPr>
              <a:t>i</a:t>
            </a: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One</a:t>
            </a:r>
            <a:r>
              <a:rPr altLang="en-GB" lang="en-US"/>
              <a:t> </a:t>
            </a:r>
            <a:r>
              <a:rPr altLang="en-GB" lang="en-US"/>
              <a:t>word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capitals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highway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maintains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village</a:t>
            </a:r>
            <a:r>
              <a:rPr altLang="en-GB" lang="en-US"/>
              <a:t> </a:t>
            </a:r>
            <a:r>
              <a:rPr altLang="en-GB" lang="en-US"/>
              <a:t>roads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yat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ntrols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Indian</a:t>
            </a:r>
            <a:r>
              <a:rPr altLang="en-GB" lang="en-US"/>
              <a:t> </a:t>
            </a:r>
            <a:r>
              <a:rPr altLang="en-GB" lang="en-US"/>
              <a:t>railways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ral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rnment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oplane</a:t>
            </a:r>
            <a:r>
              <a:rPr altLang="en-GB" lang="en-US"/>
              <a:t> </a:t>
            </a:r>
            <a:r>
              <a:rPr altLang="en-GB" lang="en-US"/>
              <a:t>flies</a:t>
            </a:r>
            <a:r>
              <a:rPr altLang="en-GB" lang="en-US"/>
              <a:t> </a:t>
            </a:r>
            <a:r>
              <a:rPr altLang="en-GB" lang="en-US"/>
              <a:t>at</a:t>
            </a:r>
            <a:r>
              <a:rPr altLang="en-GB" lang="en-US"/>
              <a:t> </a:t>
            </a:r>
            <a:r>
              <a:rPr altLang="en-GB" lang="en-US"/>
              <a:t>supprsonic</a:t>
            </a:r>
            <a:r>
              <a:rPr altLang="en-GB" lang="en-US"/>
              <a:t> </a:t>
            </a:r>
            <a:r>
              <a:rPr altLang="en-GB" lang="en-US"/>
              <a:t>speed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oncorde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ahara</a:t>
            </a:r>
            <a:r>
              <a:rPr altLang="en-GB" lang="en-US"/>
              <a:t> </a:t>
            </a:r>
            <a:r>
              <a:rPr altLang="en-GB" lang="en-US"/>
              <a:t>airport</a:t>
            </a:r>
            <a:r>
              <a:rPr altLang="en-GB" lang="en-US"/>
              <a:t> </a:t>
            </a:r>
            <a:r>
              <a:rPr altLang="en-GB" lang="en-US"/>
              <a:t>situated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Mumbai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2021-01-29T14:08:18Z</dcterms:modified>
</cp:coreProperties>
</file>