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tableStyles" Target="tableStyle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9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2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6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7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9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2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ctrTitle"/>
          </p:nvPr>
        </p:nvSpPr>
        <p:spPr>
          <a:xfrm rot="15747">
            <a:off x="685800" y="1122363"/>
            <a:ext cx="7772400" cy="2387600"/>
          </a:xfrm>
        </p:spPr>
        <p:txBody>
          <a:bodyPr>
            <a:normAutofit fontScale="90000"/>
          </a:bodyPr>
          <a:p>
            <a:r>
              <a:rPr altLang="en-GB" lang="en-US"/>
              <a:t>2</a:t>
            </a:r>
            <a:r>
              <a:rPr altLang="en-GB" lang="en-US"/>
              <a:t>6</a:t>
            </a:r>
            <a:r>
              <a:rPr altLang="en-GB" lang="en-US"/>
              <a:t>/</a:t>
            </a:r>
            <a:r>
              <a:rPr altLang="en-GB" lang="en-US"/>
              <a:t>0</a:t>
            </a:r>
            <a:r>
              <a:rPr altLang="en-GB" lang="en-US"/>
              <a:t>1</a:t>
            </a:r>
            <a:r>
              <a:rPr altLang="en-GB" lang="en-US"/>
              <a:t>/</a:t>
            </a:r>
            <a:r>
              <a:rPr altLang="en-GB" lang="en-US"/>
              <a:t>2</a:t>
            </a:r>
            <a:r>
              <a:rPr altLang="en-GB" lang="en-US"/>
              <a:t>0</a:t>
            </a:r>
            <a:r>
              <a:rPr altLang="en-GB" lang="en-US"/>
              <a:t>2</a:t>
            </a:r>
            <a:r>
              <a:rPr altLang="en-GB" lang="en-US"/>
              <a:t>1</a:t>
            </a:r>
            <a:br>
              <a:rPr altLang="en-GB" lang="en-US"/>
            </a:br>
            <a:r>
              <a:rPr altLang="en-GB" lang="en-US"/>
              <a:t>Social</a:t>
            </a:r>
            <a:r>
              <a:rPr altLang="en-GB" lang="en-US"/>
              <a:t> </a:t>
            </a:r>
            <a:r>
              <a:rPr altLang="en-GB" lang="en-US"/>
              <a:t>Studies</a:t>
            </a:r>
            <a:br>
              <a:rPr altLang="en-GB" lang="en-US"/>
            </a:br>
            <a:r>
              <a:rPr altLang="en-GB" lang="en-US"/>
              <a:t>3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(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C</a:t>
            </a:r>
            <a:r>
              <a:rPr altLang="en-GB" lang="en-US"/>
              <a:t>)</a:t>
            </a:r>
            <a:endParaRPr altLang="zh-CN" lang="en-US"/>
          </a:p>
        </p:txBody>
      </p:sp>
      <p:sp>
        <p:nvSpPr>
          <p:cNvPr id="1048598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GB" sz="3200" lang="en-US">
                <a:solidFill>
                  <a:srgbClr val="D66565"/>
                </a:solidFill>
              </a:rPr>
              <a:t>L</a:t>
            </a:r>
            <a:r>
              <a:rPr altLang="en-GB" sz="3200" lang="en-US">
                <a:solidFill>
                  <a:srgbClr val="D66565"/>
                </a:solidFill>
              </a:rPr>
              <a:t>e</a:t>
            </a:r>
            <a:r>
              <a:rPr altLang="en-GB" sz="3200" lang="en-US">
                <a:solidFill>
                  <a:srgbClr val="D66565"/>
                </a:solidFill>
              </a:rPr>
              <a:t>s</a:t>
            </a:r>
            <a:r>
              <a:rPr altLang="en-GB" sz="3200" lang="en-US">
                <a:solidFill>
                  <a:srgbClr val="D66565"/>
                </a:solidFill>
              </a:rPr>
              <a:t>s</a:t>
            </a:r>
            <a:r>
              <a:rPr altLang="en-GB" sz="3200" lang="en-US">
                <a:solidFill>
                  <a:srgbClr val="D66565"/>
                </a:solidFill>
              </a:rPr>
              <a:t>o</a:t>
            </a:r>
            <a:r>
              <a:rPr altLang="en-GB" sz="3200" lang="en-US">
                <a:solidFill>
                  <a:srgbClr val="D66565"/>
                </a:solidFill>
              </a:rPr>
              <a:t>n</a:t>
            </a:r>
            <a:r>
              <a:rPr altLang="en-GB" sz="3200" lang="en-US">
                <a:solidFill>
                  <a:srgbClr val="D66565"/>
                </a:solidFill>
              </a:rPr>
              <a:t> </a:t>
            </a:r>
            <a:r>
              <a:rPr altLang="en-GB" sz="3200" lang="en-US">
                <a:solidFill>
                  <a:srgbClr val="D66565"/>
                </a:solidFill>
              </a:rPr>
              <a:t>N</a:t>
            </a:r>
            <a:r>
              <a:rPr altLang="en-GB" sz="3200" lang="en-US">
                <a:solidFill>
                  <a:srgbClr val="D66565"/>
                </a:solidFill>
              </a:rPr>
              <a:t>o</a:t>
            </a:r>
            <a:r>
              <a:rPr altLang="en-GB" sz="3200" lang="en-US">
                <a:solidFill>
                  <a:srgbClr val="D66565"/>
                </a:solidFill>
              </a:rPr>
              <a:t>_</a:t>
            </a:r>
            <a:r>
              <a:rPr altLang="en-GB" sz="3200" lang="en-US">
                <a:solidFill>
                  <a:srgbClr val="D66565"/>
                </a:solidFill>
              </a:rPr>
              <a:t>0</a:t>
            </a:r>
            <a:r>
              <a:rPr altLang="en-GB" sz="3200" lang="en-US">
                <a:solidFill>
                  <a:srgbClr val="D66565"/>
                </a:solidFill>
              </a:rPr>
              <a:t>1</a:t>
            </a:r>
            <a:endParaRPr altLang="zh-CN" lang="en-US"/>
          </a:p>
          <a:p>
            <a:r>
              <a:rPr altLang="en-GB" sz="3600" lang="en-US"/>
              <a:t>K</a:t>
            </a:r>
            <a:r>
              <a:rPr altLang="en-GB" sz="3600" lang="en-US"/>
              <a:t>E</a:t>
            </a:r>
            <a:r>
              <a:rPr altLang="en-GB" sz="3600" lang="en-US"/>
              <a:t>R</a:t>
            </a:r>
            <a:r>
              <a:rPr altLang="en-GB" sz="3600" lang="en-US"/>
              <a:t>A</a:t>
            </a:r>
            <a:r>
              <a:rPr altLang="en-GB" sz="3600" lang="en-US"/>
              <a:t>L</a:t>
            </a:r>
            <a:r>
              <a:rPr altLang="en-GB" sz="3600" lang="en-US"/>
              <a:t>A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C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c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c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w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:</a:t>
            </a:r>
            <a:endParaRPr lang="en-GB">
              <a:solidFill>
                <a:srgbClr val="BF0000"/>
              </a:solidFill>
            </a:endParaRPr>
          </a:p>
        </p:txBody>
      </p:sp>
      <p:sp>
        <p:nvSpPr>
          <p:cNvPr id="1048591" name=""/>
          <p:cNvSpPr>
            <a:spLocks noGrp="1"/>
          </p:cNvSpPr>
          <p:nvPr>
            <p:ph idx="1"/>
          </p:nvPr>
        </p:nvSpPr>
        <p:spPr/>
        <p:txBody>
          <a:bodyPr>
            <a:normAutofit fontScale="92857" lnSpcReduction="20000"/>
          </a:bodyPr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p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u</a:t>
            </a:r>
            <a:r>
              <a:rPr altLang="en-GB" lang="en-US"/>
              <a:t>vananthapuram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n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h</a:t>
            </a:r>
            <a:r>
              <a:rPr altLang="en-GB" lang="en-US"/>
              <a:t>ly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K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k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Y</a:t>
            </a:r>
            <a:r>
              <a:rPr altLang="en-GB" lang="en-US"/>
              <a:t>a</a:t>
            </a:r>
            <a:r>
              <a:rPr altLang="en-GB" lang="en-US"/>
              <a:t>k</a:t>
            </a:r>
            <a:r>
              <a:rPr altLang="en-GB" lang="en-US"/>
              <a:t>s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a</a:t>
            </a: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g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ffee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B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a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sports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e</a:t>
            </a:r>
            <a:r>
              <a:rPr altLang="en-GB" lang="en-US"/>
              <a:t>stivities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M</a:t>
            </a:r>
            <a:r>
              <a:rPr altLang="en-GB" lang="en-US"/>
              <a:t>u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m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sz="3440" lang="en-US">
                <a:solidFill>
                  <a:srgbClr val="02A5E3"/>
                </a:solidFill>
              </a:rPr>
              <a:t>(</a:t>
            </a:r>
            <a:r>
              <a:rPr altLang="en-GB" sz="3440" lang="en-US">
                <a:solidFill>
                  <a:srgbClr val="02A5E3"/>
                </a:solidFill>
              </a:rPr>
              <a:t>1</a:t>
            </a:r>
            <a:r>
              <a:rPr altLang="en-GB" sz="3440" lang="en-US">
                <a:solidFill>
                  <a:srgbClr val="02A5E3"/>
                </a:solidFill>
              </a:rPr>
              <a:t>_</a:t>
            </a:r>
            <a:r>
              <a:rPr altLang="en-GB" sz="3440" lang="en-US">
                <a:solidFill>
                  <a:srgbClr val="02A5E3"/>
                </a:solidFill>
              </a:rPr>
              <a:t>a</a:t>
            </a:r>
            <a:r>
              <a:rPr altLang="en-GB" sz="3440" lang="en-US">
                <a:solidFill>
                  <a:srgbClr val="02A5E3"/>
                </a:solidFill>
              </a:rPr>
              <a:t> </a:t>
            </a:r>
            <a:r>
              <a:rPr altLang="en-GB" sz="3440" lang="en-US">
                <a:solidFill>
                  <a:srgbClr val="02A5E3"/>
                </a:solidFill>
              </a:rPr>
              <a:t> </a:t>
            </a:r>
            <a:r>
              <a:rPr altLang="en-GB" sz="3440" lang="en-US">
                <a:solidFill>
                  <a:srgbClr val="02A5E3"/>
                </a:solidFill>
              </a:rPr>
              <a:t>,</a:t>
            </a:r>
            <a:r>
              <a:rPr altLang="en-GB" sz="3440" lang="en-US">
                <a:solidFill>
                  <a:srgbClr val="02A5E3"/>
                </a:solidFill>
              </a:rPr>
              <a:t> </a:t>
            </a:r>
            <a:r>
              <a:rPr altLang="en-GB" sz="3440" lang="en-US">
                <a:solidFill>
                  <a:srgbClr val="02A5E3"/>
                </a:solidFill>
              </a:rPr>
              <a:t>2</a:t>
            </a:r>
            <a:r>
              <a:rPr altLang="en-GB" sz="3440" lang="en-US">
                <a:solidFill>
                  <a:srgbClr val="02A5E3"/>
                </a:solidFill>
              </a:rPr>
              <a:t>_</a:t>
            </a:r>
            <a:r>
              <a:rPr altLang="en-GB" sz="3440" lang="en-US">
                <a:solidFill>
                  <a:srgbClr val="02A5E3"/>
                </a:solidFill>
              </a:rPr>
              <a:t>a</a:t>
            </a:r>
            <a:r>
              <a:rPr altLang="en-GB" sz="3440" lang="en-US">
                <a:solidFill>
                  <a:srgbClr val="02A5E3"/>
                </a:solidFill>
              </a:rPr>
              <a:t> </a:t>
            </a:r>
            <a:r>
              <a:rPr altLang="en-GB" sz="3440" lang="en-US">
                <a:solidFill>
                  <a:srgbClr val="02A5E3"/>
                </a:solidFill>
              </a:rPr>
              <a:t> </a:t>
            </a:r>
            <a:r>
              <a:rPr altLang="en-GB" sz="3440" lang="en-US">
                <a:solidFill>
                  <a:srgbClr val="02A5E3"/>
                </a:solidFill>
              </a:rPr>
              <a:t>,</a:t>
            </a:r>
            <a:r>
              <a:rPr altLang="en-GB" sz="3440" lang="en-US">
                <a:solidFill>
                  <a:srgbClr val="02A5E3"/>
                </a:solidFill>
              </a:rPr>
              <a:t> </a:t>
            </a:r>
            <a:r>
              <a:rPr altLang="en-GB" sz="3440" lang="en-US">
                <a:solidFill>
                  <a:srgbClr val="02A5E3"/>
                </a:solidFill>
              </a:rPr>
              <a:t>3</a:t>
            </a:r>
            <a:r>
              <a:rPr altLang="en-GB" sz="3440" lang="en-US">
                <a:solidFill>
                  <a:srgbClr val="02A5E3"/>
                </a:solidFill>
              </a:rPr>
              <a:t>_</a:t>
            </a:r>
            <a:r>
              <a:rPr altLang="en-GB" sz="3440" lang="en-US">
                <a:solidFill>
                  <a:srgbClr val="02A5E3"/>
                </a:solidFill>
              </a:rPr>
              <a:t>a</a:t>
            </a:r>
            <a:r>
              <a:rPr altLang="en-GB" sz="3440" lang="en-US">
                <a:solidFill>
                  <a:srgbClr val="02A5E3"/>
                </a:solidFill>
              </a:rPr>
              <a:t> </a:t>
            </a:r>
            <a:r>
              <a:rPr altLang="en-GB" sz="3440" lang="en-US">
                <a:solidFill>
                  <a:srgbClr val="02A5E3"/>
                </a:solidFill>
              </a:rPr>
              <a:t> </a:t>
            </a:r>
            <a:r>
              <a:rPr altLang="en-GB" sz="3440" lang="en-US">
                <a:solidFill>
                  <a:srgbClr val="02A5E3"/>
                </a:solidFill>
              </a:rPr>
              <a:t>,</a:t>
            </a:r>
            <a:r>
              <a:rPr altLang="en-GB" sz="3440" lang="en-US">
                <a:solidFill>
                  <a:srgbClr val="02A5E3"/>
                </a:solidFill>
              </a:rPr>
              <a:t>4</a:t>
            </a:r>
            <a:r>
              <a:rPr altLang="en-GB" sz="3440" lang="en-US">
                <a:solidFill>
                  <a:srgbClr val="02A5E3"/>
                </a:solidFill>
              </a:rPr>
              <a:t>_</a:t>
            </a:r>
            <a:r>
              <a:rPr altLang="en-GB" sz="3440" lang="en-US">
                <a:solidFill>
                  <a:srgbClr val="02A5E3"/>
                </a:solidFill>
              </a:rPr>
              <a:t>b</a:t>
            </a:r>
            <a:r>
              <a:rPr altLang="en-GB" sz="3440" lang="en-US">
                <a:solidFill>
                  <a:srgbClr val="02A5E3"/>
                </a:solidFill>
              </a:rPr>
              <a:t>)</a:t>
            </a:r>
            <a:endParaRPr sz="3440" lang="en-GB">
              <a:solidFill>
                <a:srgbClr val="02A5E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W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u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(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)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f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l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endParaRPr lang="en-GB">
              <a:solidFill>
                <a:srgbClr val="BF0000"/>
              </a:solidFill>
            </a:endParaRPr>
          </a:p>
        </p:txBody>
      </p:sp>
      <p:sp>
        <p:nvSpPr>
          <p:cNvPr id="1048589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single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ducer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er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T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country</a:t>
            </a:r>
            <a:r>
              <a:rPr altLang="en-GB" lang="en-US"/>
              <a:t> </a:t>
            </a:r>
            <a:r>
              <a:rPr altLang="en-GB" lang="en-US"/>
              <a:t>craft</a:t>
            </a:r>
            <a:r>
              <a:rPr altLang="en-GB" lang="en-US"/>
              <a:t> </a:t>
            </a:r>
            <a:r>
              <a:rPr altLang="en-GB" lang="en-US"/>
              <a:t>to</a:t>
            </a:r>
            <a:r>
              <a:rPr altLang="en-GB" lang="en-US"/>
              <a:t> </a:t>
            </a:r>
            <a:r>
              <a:rPr altLang="en-GB" lang="en-US"/>
              <a:t>celebrate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festival</a:t>
            </a:r>
            <a:r>
              <a:rPr altLang="en-GB" lang="en-US"/>
              <a:t>.</a:t>
            </a:r>
            <a:r>
              <a:rPr altLang="en-GB" lang="en-US"/>
              <a:t>(</a:t>
            </a:r>
            <a:r>
              <a:rPr altLang="en-GB" lang="en-US"/>
              <a:t>F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3.Kathakali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highly</a:t>
            </a:r>
            <a:r>
              <a:rPr altLang="en-GB" lang="en-US"/>
              <a:t> </a:t>
            </a:r>
            <a:r>
              <a:rPr altLang="en-GB" lang="en-US"/>
              <a:t>stylis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pantomime</a:t>
            </a:r>
            <a:r>
              <a:rPr altLang="en-GB" lang="en-US"/>
              <a:t> </a:t>
            </a:r>
            <a:r>
              <a:rPr altLang="en-GB" lang="en-US"/>
              <a:t>dance</a:t>
            </a:r>
            <a:r>
              <a:rPr altLang="en-GB" lang="en-US"/>
              <a:t> </a:t>
            </a:r>
            <a:r>
              <a:rPr altLang="en-GB" lang="en-US"/>
              <a:t>drama</a:t>
            </a:r>
            <a:r>
              <a:rPr altLang="en-GB" lang="en-US"/>
              <a:t>.</a:t>
            </a:r>
            <a:r>
              <a:rPr altLang="en-GB" lang="en-US"/>
              <a:t>(</a:t>
            </a:r>
            <a:r>
              <a:rPr altLang="en-GB" lang="en-US"/>
              <a:t>T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Kunchan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b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.</a:t>
            </a:r>
            <a:r>
              <a:rPr altLang="en-GB" lang="en-US"/>
              <a:t>(</a:t>
            </a:r>
            <a:r>
              <a:rPr altLang="en-GB" lang="en-US"/>
              <a:t>F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5</a:t>
            </a:r>
            <a:r>
              <a:rPr altLang="en-GB" lang="en-US"/>
              <a:t>.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j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F</a:t>
            </a:r>
            <a:r>
              <a:rPr altLang="en-GB" lang="en-US"/>
              <a:t>)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F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l</a:t>
            </a:r>
            <a:r>
              <a:rPr altLang="en-GB" lang="en-US">
                <a:solidFill>
                  <a:srgbClr val="BF0000"/>
                </a:solidFill>
              </a:rPr>
              <a:t>l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b</a:t>
            </a:r>
            <a:r>
              <a:rPr altLang="en-GB" lang="en-US">
                <a:solidFill>
                  <a:srgbClr val="BF0000"/>
                </a:solidFill>
              </a:rPr>
              <a:t>l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k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:</a:t>
            </a:r>
            <a:endParaRPr lang="en-GB">
              <a:solidFill>
                <a:srgbClr val="BF0000"/>
              </a:solidFill>
            </a:endParaRPr>
          </a:p>
        </p:txBody>
      </p:sp>
      <p:sp>
        <p:nvSpPr>
          <p:cNvPr id="1048587" name=""/>
          <p:cNvSpPr>
            <a:spLocks noGrp="1"/>
          </p:cNvSpPr>
          <p:nvPr>
            <p:ph idx="1"/>
          </p:nvPr>
        </p:nvSpPr>
        <p:spPr/>
        <p:txBody>
          <a:bodyPr>
            <a:normAutofit fontScale="78571" lnSpcReduction="20000"/>
          </a:bodyPr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ites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all</a:t>
            </a:r>
            <a:r>
              <a:rPr altLang="en-GB" lang="en-US"/>
              <a:t> </a:t>
            </a:r>
            <a:r>
              <a:rPr altLang="en-GB" lang="en-US"/>
              <a:t>Kerala</a:t>
            </a:r>
            <a:r>
              <a:rPr altLang="en-GB" lang="en-US"/>
              <a:t> </a:t>
            </a:r>
            <a:r>
              <a:rPr altLang="en-GB" lang="en-US"/>
              <a:t>as</a:t>
            </a:r>
            <a:r>
              <a:rPr altLang="en-GB" lang="en-US"/>
              <a:t> 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Ans . </a:t>
            </a:r>
            <a:r>
              <a:rPr altLang="en-GB" lang="en-US">
                <a:solidFill>
                  <a:srgbClr val="02A5E3"/>
                </a:solidFill>
              </a:rPr>
              <a:t>God's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o</a:t>
            </a:r>
            <a:r>
              <a:rPr altLang="en-GB" lang="en-US">
                <a:solidFill>
                  <a:srgbClr val="02A5E3"/>
                </a:solidFill>
              </a:rPr>
              <a:t>w</a:t>
            </a:r>
            <a:r>
              <a:rPr altLang="en-GB" lang="en-US">
                <a:solidFill>
                  <a:srgbClr val="02A5E3"/>
                </a:solidFill>
              </a:rPr>
              <a:t>n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country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p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>
                <a:solidFill>
                  <a:srgbClr val="02A5E3"/>
                </a:solidFill>
              </a:rPr>
              <a:t>Thiruvananthapuram</a:t>
            </a: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biggest</a:t>
            </a:r>
            <a:r>
              <a:rPr altLang="en-GB" lang="en-US"/>
              <a:t> </a:t>
            </a:r>
            <a:r>
              <a:rPr altLang="en-GB" lang="en-US"/>
              <a:t>back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>
                <a:solidFill>
                  <a:srgbClr val="02A5E3"/>
                </a:solidFill>
              </a:rPr>
              <a:t>V</a:t>
            </a:r>
            <a:r>
              <a:rPr altLang="en-GB" lang="en-US">
                <a:solidFill>
                  <a:srgbClr val="02A5E3"/>
                </a:solidFill>
              </a:rPr>
              <a:t>e</a:t>
            </a:r>
            <a:r>
              <a:rPr altLang="en-GB" lang="en-US">
                <a:solidFill>
                  <a:srgbClr val="02A5E3"/>
                </a:solidFill>
              </a:rPr>
              <a:t>m</a:t>
            </a:r>
            <a:r>
              <a:rPr altLang="en-GB" lang="en-US">
                <a:solidFill>
                  <a:srgbClr val="02A5E3"/>
                </a:solidFill>
              </a:rPr>
              <a:t>b</a:t>
            </a: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n</a:t>
            </a: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d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Lake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>
                <a:solidFill>
                  <a:srgbClr val="02A5E3"/>
                </a:solidFill>
              </a:rPr>
              <a:t>I</a:t>
            </a:r>
            <a:r>
              <a:rPr altLang="en-GB" lang="en-US">
                <a:solidFill>
                  <a:srgbClr val="02A5E3"/>
                </a:solidFill>
              </a:rPr>
              <a:t>d</a:t>
            </a:r>
            <a:r>
              <a:rPr altLang="en-GB" lang="en-US">
                <a:solidFill>
                  <a:srgbClr val="02A5E3"/>
                </a:solidFill>
              </a:rPr>
              <a:t>u</a:t>
            </a:r>
            <a:r>
              <a:rPr altLang="en-GB" lang="en-US">
                <a:solidFill>
                  <a:srgbClr val="02A5E3"/>
                </a:solidFill>
              </a:rPr>
              <a:t>k</a:t>
            </a:r>
            <a:r>
              <a:rPr altLang="en-GB" lang="en-US">
                <a:solidFill>
                  <a:srgbClr val="02A5E3"/>
                </a:solidFill>
              </a:rPr>
              <a:t>k</a:t>
            </a:r>
            <a:r>
              <a:rPr altLang="en-GB" lang="en-US">
                <a:solidFill>
                  <a:srgbClr val="02A5E3"/>
                </a:solidFill>
              </a:rPr>
              <a:t>i</a:t>
            </a:r>
            <a:endParaRPr lang="en-GB">
              <a:solidFill>
                <a:srgbClr val="02A5E3"/>
              </a:solidFill>
            </a:endParaRPr>
          </a:p>
          <a:p>
            <a:pPr indent="0" marL="0">
              <a:buNone/>
            </a:pPr>
            <a:r>
              <a:rPr altLang="en-GB" lang="en-US">
                <a:solidFill>
                  <a:srgbClr val="000000"/>
                </a:solidFill>
              </a:rPr>
              <a:t>5</a:t>
            </a:r>
            <a:r>
              <a:rPr altLang="en-GB" lang="en-US">
                <a:solidFill>
                  <a:srgbClr val="000000"/>
                </a:solidFill>
              </a:rPr>
              <a:t>.</a:t>
            </a:r>
            <a:r>
              <a:rPr altLang="en-GB" lang="en-US">
                <a:solidFill>
                  <a:srgbClr val="000000"/>
                </a:solidFill>
              </a:rPr>
              <a:t>_</a:t>
            </a:r>
            <a:r>
              <a:rPr altLang="en-GB" lang="en-US">
                <a:solidFill>
                  <a:srgbClr val="000000"/>
                </a:solidFill>
              </a:rPr>
              <a:t>_</a:t>
            </a:r>
            <a:r>
              <a:rPr altLang="en-GB" lang="en-US">
                <a:solidFill>
                  <a:srgbClr val="000000"/>
                </a:solidFill>
              </a:rPr>
              <a:t>_</a:t>
            </a:r>
            <a:r>
              <a:rPr altLang="en-GB" lang="en-US">
                <a:solidFill>
                  <a:srgbClr val="000000"/>
                </a:solidFill>
              </a:rPr>
              <a:t>_</a:t>
            </a:r>
            <a:r>
              <a:rPr altLang="en-GB" lang="en-US">
                <a:solidFill>
                  <a:srgbClr val="000000"/>
                </a:solidFill>
              </a:rPr>
              <a:t>_</a:t>
            </a:r>
            <a:r>
              <a:rPr altLang="en-GB" lang="en-US">
                <a:solidFill>
                  <a:srgbClr val="000000"/>
                </a:solidFill>
              </a:rPr>
              <a:t>i</a:t>
            </a:r>
            <a:r>
              <a:rPr altLang="en-GB" lang="en-US">
                <a:solidFill>
                  <a:srgbClr val="000000"/>
                </a:solidFill>
              </a:rPr>
              <a:t>s</a:t>
            </a:r>
            <a:r>
              <a:rPr altLang="en-GB" lang="en-US">
                <a:solidFill>
                  <a:srgbClr val="000000"/>
                </a:solidFill>
              </a:rPr>
              <a:t> </a:t>
            </a:r>
            <a:r>
              <a:rPr altLang="en-GB" lang="en-US">
                <a:solidFill>
                  <a:srgbClr val="000000"/>
                </a:solidFill>
              </a:rPr>
              <a:t>t</a:t>
            </a:r>
            <a:r>
              <a:rPr altLang="en-GB" lang="en-US">
                <a:solidFill>
                  <a:srgbClr val="000000"/>
                </a:solidFill>
              </a:rPr>
              <a:t>h</a:t>
            </a:r>
            <a:r>
              <a:rPr altLang="en-GB" lang="en-US">
                <a:solidFill>
                  <a:srgbClr val="000000"/>
                </a:solidFill>
              </a:rPr>
              <a:t>e</a:t>
            </a:r>
            <a:r>
              <a:rPr altLang="en-GB" lang="en-US">
                <a:solidFill>
                  <a:srgbClr val="000000"/>
                </a:solidFill>
              </a:rPr>
              <a:t> </a:t>
            </a:r>
            <a:r>
              <a:rPr altLang="en-GB" lang="en-US">
                <a:solidFill>
                  <a:srgbClr val="000000"/>
                </a:solidFill>
              </a:rPr>
              <a:t>o</a:t>
            </a:r>
            <a:r>
              <a:rPr altLang="en-GB" lang="en-US">
                <a:solidFill>
                  <a:srgbClr val="000000"/>
                </a:solidFill>
              </a:rPr>
              <a:t>f</a:t>
            </a:r>
            <a:r>
              <a:rPr altLang="en-GB" lang="en-US">
                <a:solidFill>
                  <a:srgbClr val="000000"/>
                </a:solidFill>
              </a:rPr>
              <a:t>f</a:t>
            </a:r>
            <a:r>
              <a:rPr altLang="en-GB" lang="en-US">
                <a:solidFill>
                  <a:srgbClr val="000000"/>
                </a:solidFill>
              </a:rPr>
              <a:t>icial</a:t>
            </a:r>
            <a:r>
              <a:rPr altLang="en-GB" lang="en-US">
                <a:solidFill>
                  <a:srgbClr val="000000"/>
                </a:solidFill>
              </a:rPr>
              <a:t> </a:t>
            </a:r>
            <a:r>
              <a:rPr altLang="en-GB" lang="en-US">
                <a:solidFill>
                  <a:srgbClr val="000000"/>
                </a:solidFill>
              </a:rPr>
              <a:t>language</a:t>
            </a:r>
            <a:r>
              <a:rPr altLang="en-GB" lang="en-US">
                <a:solidFill>
                  <a:srgbClr val="000000"/>
                </a:solidFill>
              </a:rPr>
              <a:t> </a:t>
            </a:r>
            <a:r>
              <a:rPr altLang="en-GB" lang="en-US">
                <a:solidFill>
                  <a:srgbClr val="000000"/>
                </a:solidFill>
              </a:rPr>
              <a:t>of</a:t>
            </a:r>
            <a:r>
              <a:rPr altLang="en-GB" lang="en-US">
                <a:solidFill>
                  <a:srgbClr val="000000"/>
                </a:solidFill>
              </a:rPr>
              <a:t> </a:t>
            </a:r>
            <a:r>
              <a:rPr altLang="en-GB" lang="en-US">
                <a:solidFill>
                  <a:srgbClr val="000000"/>
                </a:solidFill>
              </a:rPr>
              <a:t>Kerala</a:t>
            </a:r>
            <a:r>
              <a:rPr altLang="en-GB" lang="en-US">
                <a:solidFill>
                  <a:srgbClr val="000000"/>
                </a:solidFill>
              </a:rPr>
              <a:t>.</a:t>
            </a:r>
            <a:endParaRPr lang="en-GB">
              <a:solidFill>
                <a:srgbClr val="02A5E3"/>
              </a:solidFill>
            </a:endParaRPr>
          </a:p>
          <a:p>
            <a:pPr indent="0" marL="0">
              <a:buNone/>
            </a:pPr>
            <a:r>
              <a:rPr altLang="en-GB" lang="en-US">
                <a:solidFill>
                  <a:srgbClr val="000000"/>
                </a:solidFill>
              </a:rPr>
              <a:t>A</a:t>
            </a:r>
            <a:r>
              <a:rPr altLang="en-GB" lang="en-US">
                <a:solidFill>
                  <a:srgbClr val="000000"/>
                </a:solidFill>
              </a:rPr>
              <a:t>n</a:t>
            </a:r>
            <a:r>
              <a:rPr altLang="en-GB" lang="en-US">
                <a:solidFill>
                  <a:srgbClr val="000000"/>
                </a:solidFill>
              </a:rPr>
              <a:t>s</a:t>
            </a:r>
            <a:r>
              <a:rPr altLang="en-GB" lang="en-US">
                <a:solidFill>
                  <a:srgbClr val="000000"/>
                </a:solidFill>
              </a:rPr>
              <a:t>.</a:t>
            </a:r>
            <a:r>
              <a:rPr altLang="en-GB" lang="en-US">
                <a:solidFill>
                  <a:srgbClr val="000000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M</a:t>
            </a: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l</a:t>
            </a:r>
            <a:r>
              <a:rPr altLang="en-GB" lang="en-US">
                <a:solidFill>
                  <a:srgbClr val="02A5E3"/>
                </a:solidFill>
              </a:rPr>
              <a:t>y</a:t>
            </a: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l</a:t>
            </a: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m</a:t>
            </a:r>
            <a:endParaRPr lang="en-GB">
              <a:solidFill>
                <a:srgbClr val="02A5E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SM-J210F</dc:creator>
  <dcterms:created xsi:type="dcterms:W3CDTF">2015-05-11T11:30:45Z</dcterms:created>
  <dcterms:modified xsi:type="dcterms:W3CDTF">2021-01-25T16:23:16Z</dcterms:modified>
</cp:coreProperties>
</file>