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tableStyles" Target="tableStyles.xml"/><Relationship Id="rId19" Type="http://schemas.openxmlformats.org/officeDocument/2006/relationships/presProps" Target="presProps.xml"/><Relationship Id="rId20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8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6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5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61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p>
            <a:pPr algn="ctr"/>
            <a:r>
              <a:rPr altLang="zh-CN" lang="en-US">
                <a:solidFill>
                  <a:srgbClr val="000080"/>
                </a:solidFill>
              </a:rPr>
              <a:t>Khidwai </a:t>
            </a:r>
            <a:r>
              <a:rPr altLang="zh-CN" lang="en-US">
                <a:solidFill>
                  <a:srgbClr val="000080"/>
                </a:solidFill>
              </a:rPr>
              <a:t>English </a:t>
            </a:r>
            <a:r>
              <a:rPr altLang="zh-CN" lang="en-US">
                <a:solidFill>
                  <a:srgbClr val="000080"/>
                </a:solidFill>
              </a:rPr>
              <a:t>School </a:t>
            </a:r>
            <a:r>
              <a:rPr altLang="zh-CN" lang="en-US">
                <a:solidFill>
                  <a:srgbClr val="000080"/>
                </a:solidFill>
              </a:rPr>
              <a:t>SUBTRACTION </a:t>
            </a:r>
            <a:r>
              <a:rPr altLang="zh-CN" lang="en-US">
                <a:solidFill>
                  <a:srgbClr val="000080"/>
                </a:solidFill>
              </a:rPr>
              <a:t>WORD </a:t>
            </a:r>
            <a:r>
              <a:rPr altLang="zh-CN" lang="en-US">
                <a:solidFill>
                  <a:srgbClr val="000080"/>
                </a:solidFill>
              </a:rPr>
              <a:t>PROBLEMS</a:t>
            </a:r>
            <a:endParaRPr altLang="zh-CN" lang="en-US">
              <a:solidFill>
                <a:srgbClr val="00008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 </a:t>
            </a:r>
            <a:r>
              <a:rPr altLang="zh-CN" lang="en-US">
                <a:solidFill>
                  <a:srgbClr val="0000FF"/>
                </a:solidFill>
              </a:rPr>
              <a:t>Pre</a:t>
            </a:r>
            <a:r>
              <a:rPr altLang="zh-CN" lang="en-US">
                <a:solidFill>
                  <a:srgbClr val="0000FF"/>
                </a:solidFill>
              </a:rPr>
              <a:t>s</a:t>
            </a:r>
            <a:r>
              <a:rPr altLang="zh-CN" lang="en-US">
                <a:solidFill>
                  <a:srgbClr val="0000FF"/>
                </a:solidFill>
              </a:rPr>
              <a:t>e</a:t>
            </a:r>
            <a:r>
              <a:rPr altLang="zh-CN" lang="en-US">
                <a:solidFill>
                  <a:srgbClr val="0000FF"/>
                </a:solidFill>
              </a:rPr>
              <a:t>n</a:t>
            </a:r>
            <a:r>
              <a:rPr altLang="zh-CN" lang="en-US">
                <a:solidFill>
                  <a:srgbClr val="0000FF"/>
                </a:solidFill>
              </a:rPr>
              <a:t>t</a:t>
            </a:r>
            <a:r>
              <a:rPr altLang="zh-CN" lang="en-US">
                <a:solidFill>
                  <a:srgbClr val="0000FF"/>
                </a:solidFill>
              </a:rPr>
              <a:t>e</a:t>
            </a:r>
            <a:r>
              <a:rPr altLang="zh-CN" lang="en-US">
                <a:solidFill>
                  <a:srgbClr val="0000FF"/>
                </a:solidFill>
              </a:rPr>
              <a:t>d </a:t>
            </a:r>
            <a:r>
              <a:rPr altLang="zh-CN" lang="en-US">
                <a:solidFill>
                  <a:srgbClr val="0000FF"/>
                </a:solidFill>
              </a:rPr>
              <a:t>by </a:t>
            </a:r>
            <a:r>
              <a:rPr altLang="zh-CN" lang="en-US">
                <a:solidFill>
                  <a:srgbClr val="0000FF"/>
                </a:solidFill>
              </a:rPr>
              <a:t>anjum</a:t>
            </a:r>
            <a:endParaRPr altLang="zh-CN" lang="en-US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type="title"/>
          </p:nvPr>
        </p:nvSpPr>
        <p:spPr>
          <a:xfrm>
            <a:off x="458770" y="1181097"/>
            <a:ext cx="7886700" cy="1325563"/>
          </a:xfrm>
        </p:spPr>
        <p:txBody>
          <a:bodyPr>
            <a:normAutofit fontScale="90000"/>
          </a:bodyPr>
          <a:p>
            <a:r>
              <a:rPr altLang="en-GB" lang="en-US"/>
              <a:t>5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There </a:t>
            </a:r>
            <a:r>
              <a:rPr altLang="en-GB" lang="en-US"/>
              <a:t>are </a:t>
            </a:r>
            <a:r>
              <a:rPr altLang="en-GB" lang="en-US"/>
              <a:t>7</a:t>
            </a:r>
            <a:r>
              <a:rPr altLang="en-GB" lang="en-US"/>
              <a:t>9</a:t>
            </a:r>
            <a:r>
              <a:rPr altLang="en-GB" lang="en-US"/>
              <a:t>7</a:t>
            </a:r>
            <a:r>
              <a:rPr altLang="en-GB" lang="en-US"/>
              <a:t> </a:t>
            </a:r>
            <a:r>
              <a:rPr altLang="en-GB" lang="en-US"/>
              <a:t>Student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in </a:t>
            </a:r>
            <a:r>
              <a:rPr altLang="en-GB" lang="en-US"/>
              <a:t>the </a:t>
            </a:r>
            <a:r>
              <a:rPr altLang="en-GB" lang="en-US"/>
              <a:t>school</a:t>
            </a:r>
            <a:r>
              <a:rPr altLang="en-GB" lang="en-US"/>
              <a:t>. </a:t>
            </a:r>
            <a:r>
              <a:rPr altLang="en-GB" lang="en-US"/>
              <a:t>4</a:t>
            </a:r>
            <a:r>
              <a:rPr altLang="en-GB" lang="en-US"/>
              <a:t>5</a:t>
            </a:r>
            <a:r>
              <a:rPr altLang="en-GB" lang="en-US"/>
              <a:t>6</a:t>
            </a:r>
            <a:r>
              <a:rPr altLang="en-GB" lang="en-US"/>
              <a:t> </a:t>
            </a:r>
            <a:r>
              <a:rPr altLang="en-GB" lang="en-US"/>
              <a:t>are </a:t>
            </a:r>
            <a:r>
              <a:rPr altLang="en-GB" lang="en-US"/>
              <a:t>boys </a:t>
            </a:r>
            <a:r>
              <a:rPr altLang="en-GB" lang="en-US"/>
              <a:t>,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w </a:t>
            </a:r>
            <a:r>
              <a:rPr altLang="en-GB" lang="en-US"/>
              <a:t>many girls </a:t>
            </a:r>
            <a:r>
              <a:rPr altLang="en-GB" lang="en-US"/>
              <a:t>are </a:t>
            </a:r>
            <a:r>
              <a:rPr altLang="en-GB" lang="en-US"/>
              <a:t>there </a:t>
            </a:r>
            <a:r>
              <a:rPr altLang="en-GB" lang="en-US"/>
              <a:t>?</a:t>
            </a:r>
            <a:br>
              <a:rPr altLang="en-GB" lang="en-US"/>
            </a:br>
            <a:endParaRPr lang="en-GB"/>
          </a:p>
        </p:txBody>
      </p:sp>
      <p:sp>
        <p:nvSpPr>
          <p:cNvPr id="1048609" name=""/>
          <p:cNvSpPr>
            <a:spLocks noGrp="1"/>
          </p:cNvSpPr>
          <p:nvPr>
            <p:ph idx="1"/>
          </p:nvPr>
        </p:nvSpPr>
        <p:spPr>
          <a:xfrm>
            <a:off x="458770" y="2506661"/>
            <a:ext cx="7886700" cy="4351338"/>
          </a:xfrm>
        </p:spPr>
        <p:txBody>
          <a:bodyPr anchor="ctr">
            <a:normAutofit fontScale="75000" lnSpcReduction="20000"/>
          </a:bodyPr>
          <a:p>
            <a:pPr algn="l" indent="0" marL="0">
              <a:buNone/>
            </a:pP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endParaRPr b="1" sz="4000" lang="en-GB"/>
          </a:p>
          <a:p>
            <a:pPr algn="l" indent="0" marL="0">
              <a:buNone/>
            </a:pPr>
            <a:r>
              <a:rPr altLang="en-GB" b="1" sz="4000" lang="en-US"/>
              <a:t> </a:t>
            </a:r>
            <a:r>
              <a:rPr altLang="en-GB" b="1" sz="4000" lang="en-US"/>
              <a:t>Solution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endParaRPr b="1" sz="4000" lang="en-GB"/>
          </a:p>
          <a:p>
            <a:pPr algn="l" indent="0" marL="0">
              <a:buNone/>
            </a:pP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H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T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O</a:t>
            </a:r>
            <a:endParaRPr b="1" sz="4000" lang="en-GB"/>
          </a:p>
          <a:p>
            <a:pPr algn="l" indent="0" marL="0">
              <a:buNone/>
            </a:pPr>
            <a:r>
              <a:rPr altLang="en-GB" b="1" sz="4000" lang="en-US"/>
              <a:t> </a:t>
            </a:r>
            <a:r>
              <a:rPr altLang="en-GB" b="1" sz="4000" lang="en-US"/>
              <a:t>Total</a:t>
            </a:r>
            <a:r>
              <a:rPr altLang="en-GB" b="1" sz="4000" lang="en-US"/>
              <a:t> </a:t>
            </a:r>
            <a:r>
              <a:rPr altLang="en-GB" b="1" sz="4000" lang="en-US"/>
              <a:t>students</a:t>
            </a:r>
            <a:r>
              <a:rPr altLang="en-GB" b="1" sz="4000" lang="en-US"/>
              <a:t> </a:t>
            </a:r>
            <a:r>
              <a:rPr altLang="en-GB" b="1" sz="4000" lang="en-US"/>
              <a:t>=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7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9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7</a:t>
            </a:r>
            <a:endParaRPr b="1" sz="4000" lang="en-GB"/>
          </a:p>
          <a:p>
            <a:pPr algn="l" indent="0" marL="0">
              <a:buNone/>
            </a:pPr>
            <a:r>
              <a:rPr altLang="en-GB" b="1" sz="4000" lang="en-US"/>
              <a:t> </a:t>
            </a:r>
            <a:r>
              <a:rPr altLang="en-GB" b="1" sz="4000" lang="en-US"/>
              <a:t>Number </a:t>
            </a:r>
            <a:r>
              <a:rPr altLang="en-GB" b="1" sz="4000" lang="en-US"/>
              <a:t>of </a:t>
            </a:r>
            <a:r>
              <a:rPr altLang="en-GB" b="1" sz="4000" lang="en-US"/>
              <a:t>boys=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-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4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5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6</a:t>
            </a:r>
            <a:endParaRPr b="1" sz="4000" lang="en-GB"/>
          </a:p>
          <a:p>
            <a:pPr algn="l" indent="0" marL="0">
              <a:buNone/>
            </a:pP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r>
              <a:rPr altLang="en-GB" b="1" sz="4000" lang="en-US"/>
              <a:t>-</a:t>
            </a:r>
            <a:endParaRPr b="1" sz="4000" lang="en-GB"/>
          </a:p>
          <a:p>
            <a:pPr algn="l" indent="0" marL="0">
              <a:buNone/>
            </a:pP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Number</a:t>
            </a:r>
            <a:r>
              <a:rPr altLang="en-GB" b="1" sz="4000" lang="en-US"/>
              <a:t> </a:t>
            </a:r>
            <a:r>
              <a:rPr altLang="en-GB" b="1" sz="4000" lang="en-US"/>
              <a:t>of </a:t>
            </a:r>
            <a:r>
              <a:rPr altLang="en-GB" b="1" sz="4000" lang="en-US"/>
              <a:t>girls </a:t>
            </a:r>
            <a:r>
              <a:rPr altLang="en-GB" b="1" sz="4000" lang="en-US"/>
              <a:t>=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3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4</a:t>
            </a:r>
            <a:r>
              <a:rPr altLang="en-GB" b="1" sz="4000" lang="en-US"/>
              <a:t> </a:t>
            </a:r>
            <a:r>
              <a:rPr altLang="en-GB" b="1" sz="4000" lang="en-US"/>
              <a:t> </a:t>
            </a:r>
            <a:r>
              <a:rPr altLang="en-GB" b="1" sz="4000" lang="en-US"/>
              <a:t>1</a:t>
            </a:r>
            <a:endParaRPr b="1" sz="4000" lang="en-GB"/>
          </a:p>
          <a:p>
            <a:pPr algn="l" indent="0" marL="0">
              <a:buNone/>
            </a:pPr>
            <a:endParaRPr b="1" sz="4000" lang="en-GB"/>
          </a:p>
          <a:p>
            <a:pPr algn="l" indent="0" marL="0">
              <a:buNone/>
            </a:pPr>
            <a:endParaRPr b="1" sz="4000"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"/>
          <p:cNvSpPr>
            <a:spLocks noGrp="1"/>
          </p:cNvSpPr>
          <p:nvPr>
            <p:ph type="title"/>
          </p:nvPr>
        </p:nvSpPr>
        <p:spPr>
          <a:xfrm>
            <a:off x="468145" y="1901461"/>
            <a:ext cx="8207711" cy="3055076"/>
          </a:xfrm>
        </p:spPr>
        <p:txBody>
          <a:bodyPr>
            <a:normAutofit fontScale="90000"/>
          </a:bodyPr>
          <a:p>
            <a:r>
              <a:rPr altLang="en-GB" lang="en-US"/>
              <a:t>6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In </a:t>
            </a:r>
            <a:r>
              <a:rPr altLang="en-GB" lang="en-US"/>
              <a:t>an </a:t>
            </a:r>
            <a:r>
              <a:rPr altLang="en-GB" lang="en-US"/>
              <a:t>orchard,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are </a:t>
            </a:r>
            <a:r>
              <a:rPr altLang="en-GB" lang="en-US"/>
              <a:t>5</a:t>
            </a:r>
            <a:r>
              <a:rPr altLang="en-GB" lang="en-US"/>
              <a:t>6</a:t>
            </a:r>
            <a:r>
              <a:rPr altLang="en-GB" lang="en-US"/>
              <a:t>8</a:t>
            </a:r>
            <a:r>
              <a:rPr altLang="en-GB" lang="en-US"/>
              <a:t>9</a:t>
            </a:r>
            <a:r>
              <a:rPr altLang="en-GB" lang="en-US"/>
              <a:t> </a:t>
            </a:r>
            <a:r>
              <a:rPr altLang="en-GB" lang="en-US"/>
              <a:t>coconut </a:t>
            </a:r>
            <a:r>
              <a:rPr altLang="en-GB" lang="en-US"/>
              <a:t>trees </a:t>
            </a:r>
            <a:r>
              <a:rPr altLang="en-GB" lang="en-US"/>
              <a:t>and </a:t>
            </a:r>
            <a:r>
              <a:rPr altLang="en-GB" lang="en-US"/>
              <a:t>2</a:t>
            </a:r>
            <a:r>
              <a:rPr altLang="en-GB" lang="en-US"/>
              <a:t>7</a:t>
            </a:r>
            <a:r>
              <a:rPr altLang="en-GB" lang="en-US"/>
              <a:t>9</a:t>
            </a:r>
            <a:r>
              <a:rPr altLang="en-GB" lang="en-US"/>
              <a:t>4</a:t>
            </a:r>
            <a:r>
              <a:rPr altLang="en-GB" lang="en-US"/>
              <a:t> </a:t>
            </a:r>
            <a:r>
              <a:rPr altLang="en-GB" lang="en-US"/>
              <a:t>mango </a:t>
            </a:r>
            <a:r>
              <a:rPr altLang="en-GB" lang="en-US"/>
              <a:t>trees 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How </a:t>
            </a:r>
            <a:r>
              <a:rPr altLang="en-GB" lang="en-US"/>
              <a:t>many </a:t>
            </a:r>
            <a:r>
              <a:rPr altLang="en-GB" lang="en-US"/>
              <a:t>less </a:t>
            </a:r>
            <a:r>
              <a:rPr altLang="en-GB" lang="en-US"/>
              <a:t>mango </a:t>
            </a:r>
            <a:r>
              <a:rPr altLang="en-GB" lang="en-US"/>
              <a:t>trees </a:t>
            </a:r>
            <a:r>
              <a:rPr altLang="en-GB" lang="en-US"/>
              <a:t>than </a:t>
            </a:r>
            <a:r>
              <a:rPr altLang="en-GB" lang="en-US"/>
              <a:t>coconut </a:t>
            </a:r>
            <a:r>
              <a:rPr altLang="en-GB" lang="en-US"/>
              <a:t>trees </a:t>
            </a:r>
            <a:r>
              <a:rPr altLang="en-GB" lang="en-US"/>
              <a:t>are </a:t>
            </a:r>
            <a:r>
              <a:rPr altLang="en-GB" lang="en-US"/>
              <a:t>there </a:t>
            </a:r>
            <a:r>
              <a:rPr altLang="en-GB" lang="en-US"/>
              <a:t>in </a:t>
            </a:r>
            <a:r>
              <a:rPr altLang="en-GB" lang="en-US"/>
              <a:t>the </a:t>
            </a:r>
            <a:r>
              <a:rPr altLang="en-GB" lang="en-US"/>
              <a:t>orchard </a:t>
            </a:r>
            <a:r>
              <a:rPr altLang="en-GB" lang="en-US"/>
              <a:t>?</a:t>
            </a:r>
            <a:br>
              <a:rPr altLang="en-GB" lang="en-US"/>
            </a:br>
            <a:br>
              <a:rPr altLang="en-GB" lang="en-US"/>
            </a:b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"/>
          <p:cNvSpPr>
            <a:spLocks noGrp="1"/>
          </p:cNvSpPr>
          <p:nvPr>
            <p:ph idx="1"/>
          </p:nvPr>
        </p:nvSpPr>
        <p:spPr/>
        <p:txBody>
          <a:bodyPr>
            <a:normAutofit fontScale="82143" lnSpcReduction="20000"/>
          </a:bodyPr>
          <a:p>
            <a:pPr indent="0" marL="0">
              <a:buNone/>
            </a:pPr>
            <a:r>
              <a:rPr altLang="en-GB" lang="en-US"/>
              <a:t>Solution 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4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8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Th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H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T </a:t>
            </a:r>
            <a:r>
              <a:rPr altLang="en-GB" b="1" sz="3200" lang="en-US"/>
              <a:t> </a:t>
            </a:r>
            <a:r>
              <a:rPr altLang="en-GB" b="1" sz="3200" lang="en-US"/>
              <a:t>O</a:t>
            </a:r>
            <a:endParaRPr b="1" sz="3200" lang="en-GB"/>
          </a:p>
          <a:p>
            <a:pPr indent="0" marL="0">
              <a:buNone/>
            </a:pPr>
            <a:r>
              <a:rPr altLang="en-GB" b="1" sz="3200" lang="en-US"/>
              <a:t>Number </a:t>
            </a:r>
            <a:r>
              <a:rPr altLang="en-GB" b="1" sz="3200" lang="en-US"/>
              <a:t>of </a:t>
            </a:r>
            <a:r>
              <a:rPr altLang="en-GB" b="1" sz="3200" lang="en-US"/>
              <a:t>coconut </a:t>
            </a:r>
            <a:r>
              <a:rPr altLang="en-GB" b="1" sz="3200" lang="en-US"/>
              <a:t>trees </a:t>
            </a:r>
            <a:r>
              <a:rPr altLang="en-GB" b="1" sz="3200" lang="en-US"/>
              <a:t>=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5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6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8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9</a:t>
            </a:r>
            <a:r>
              <a:rPr altLang="en-GB" b="1" sz="3200" lang="en-US"/>
              <a:t> </a:t>
            </a:r>
            <a:endParaRPr b="1" sz="3200" lang="en-GB"/>
          </a:p>
          <a:p>
            <a:pPr indent="0" marL="0">
              <a:buNone/>
            </a:pPr>
            <a:r>
              <a:rPr altLang="en-GB" b="1" sz="3200" lang="en-US"/>
              <a:t>Number </a:t>
            </a:r>
            <a:r>
              <a:rPr altLang="en-GB" b="1" sz="3200" lang="en-US"/>
              <a:t>of </a:t>
            </a:r>
            <a:r>
              <a:rPr altLang="en-GB" b="1" sz="3200" lang="en-US"/>
              <a:t>mango </a:t>
            </a:r>
            <a:r>
              <a:rPr altLang="en-GB" b="1" sz="3200" lang="en-US"/>
              <a:t>trees </a:t>
            </a:r>
            <a:r>
              <a:rPr altLang="en-GB" b="1" sz="3200" lang="en-US"/>
              <a:t>=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-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2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7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9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4</a:t>
            </a:r>
            <a:endParaRPr b="1" sz="3200" lang="en-GB"/>
          </a:p>
          <a:p>
            <a:pPr indent="0" marL="0">
              <a:buNone/>
            </a:pP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-</a:t>
            </a:r>
            <a:r>
              <a:rPr altLang="en-GB" b="1" sz="3200" lang="en-US"/>
              <a:t> </a:t>
            </a:r>
            <a:endParaRPr b="1" sz="3200" lang="en-GB"/>
          </a:p>
          <a:p>
            <a:pPr indent="0" marL="0">
              <a:buNone/>
            </a:pPr>
            <a:r>
              <a:rPr altLang="en-GB" b="1" sz="3200" lang="en-US"/>
              <a:t>Number </a:t>
            </a:r>
            <a:r>
              <a:rPr altLang="en-GB" b="1" sz="3200" lang="en-US"/>
              <a:t>of </a:t>
            </a:r>
            <a:r>
              <a:rPr altLang="en-GB" b="1" sz="3200" lang="en-US"/>
              <a:t>less </a:t>
            </a:r>
            <a:r>
              <a:rPr altLang="en-GB" b="1" sz="3200" lang="en-US"/>
              <a:t>mango </a:t>
            </a:r>
            <a:r>
              <a:rPr altLang="en-GB" b="1" sz="3200" lang="en-US"/>
              <a:t>trees</a:t>
            </a:r>
            <a:r>
              <a:rPr altLang="en-GB" b="1" sz="3200" lang="en-US"/>
              <a:t>=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2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8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9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 </a:t>
            </a:r>
            <a:r>
              <a:rPr altLang="en-GB" b="1" sz="3200" lang="en-US"/>
              <a:t>5</a:t>
            </a:r>
            <a:endParaRPr b="1" sz="3200" lang="en-GB"/>
          </a:p>
          <a:p>
            <a:pPr indent="0" marL="0">
              <a:buNone/>
            </a:pPr>
            <a:r>
              <a:rPr altLang="en-GB" b="1" sz="3200" lang="en-US"/>
              <a:t> </a:t>
            </a:r>
            <a:r>
              <a:rPr altLang="en-GB" b="1" sz="3200" lang="en-US"/>
              <a:t>than </a:t>
            </a:r>
            <a:r>
              <a:rPr altLang="en-GB" b="1" sz="3200" lang="en-US"/>
              <a:t>coconut </a:t>
            </a:r>
            <a:r>
              <a:rPr altLang="en-GB" b="1" sz="3200" lang="en-US"/>
              <a:t>treea</a:t>
            </a:r>
            <a:endParaRPr b="1" sz="3200"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7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There </a:t>
            </a:r>
            <a:r>
              <a:rPr altLang="en-GB" lang="en-US"/>
              <a:t>are </a:t>
            </a:r>
            <a:r>
              <a:rPr altLang="en-GB" lang="en-US"/>
              <a:t>8</a:t>
            </a:r>
            <a:r>
              <a:rPr altLang="en-GB" lang="en-US"/>
              <a:t>9</a:t>
            </a:r>
            <a:r>
              <a:rPr altLang="en-GB" lang="en-US"/>
              <a:t>8</a:t>
            </a:r>
            <a:r>
              <a:rPr altLang="en-GB" lang="en-US"/>
              <a:t> </a:t>
            </a:r>
            <a:r>
              <a:rPr altLang="en-GB" lang="en-US"/>
              <a:t>peanuts</a:t>
            </a:r>
            <a:r>
              <a:rPr altLang="en-GB" lang="en-US"/>
              <a:t> </a:t>
            </a:r>
            <a:r>
              <a:rPr altLang="en-GB" lang="en-US"/>
              <a:t>in </a:t>
            </a:r>
            <a:r>
              <a:rPr altLang="en-GB" lang="en-US"/>
              <a:t>a </a:t>
            </a:r>
            <a:r>
              <a:rPr altLang="en-GB" lang="en-US"/>
              <a:t>box. </a:t>
            </a:r>
            <a:r>
              <a:rPr altLang="en-GB" lang="en-US"/>
              <a:t> </a:t>
            </a:r>
            <a:r>
              <a:rPr altLang="en-GB" lang="en-US"/>
              <a:t>Zara </a:t>
            </a:r>
            <a:r>
              <a:rPr altLang="en-GB" lang="en-US"/>
              <a:t>takes </a:t>
            </a:r>
            <a:r>
              <a:rPr altLang="en-GB" lang="en-US"/>
              <a:t>3</a:t>
            </a:r>
            <a:r>
              <a:rPr altLang="en-GB" lang="en-US"/>
              <a:t>9</a:t>
            </a:r>
            <a:r>
              <a:rPr altLang="en-GB" lang="en-US"/>
              <a:t>4</a:t>
            </a:r>
            <a:r>
              <a:rPr altLang="en-GB" lang="en-US"/>
              <a:t> </a:t>
            </a:r>
            <a:r>
              <a:rPr altLang="en-GB" lang="en-US"/>
              <a:t>peanut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ow </a:t>
            </a:r>
            <a:r>
              <a:rPr altLang="en-GB" lang="en-US"/>
              <a:t>many </a:t>
            </a:r>
            <a:r>
              <a:rPr altLang="en-GB" lang="en-US"/>
              <a:t>are </a:t>
            </a:r>
            <a:r>
              <a:rPr altLang="en-GB" lang="en-US"/>
              <a:t>left</a:t>
            </a:r>
            <a:r>
              <a:rPr altLang="en-GB" lang="en-US"/>
              <a:t> </a:t>
            </a:r>
            <a:r>
              <a:rPr altLang="en-GB" lang="en-US"/>
              <a:t>?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13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endParaRPr lang="en-GB"/>
          </a:p>
          <a:p>
            <a:pPr indent="0" marL="0">
              <a:buNone/>
            </a:pPr>
            <a:r>
              <a:rPr altLang="en-GB" b="1" sz="3600" lang="en-US"/>
              <a:t>=</a:t>
            </a:r>
            <a:r>
              <a:rPr altLang="en-GB" b="1" sz="3600" lang="en-US"/>
              <a:t>8</a:t>
            </a:r>
            <a:r>
              <a:rPr altLang="en-GB" b="1" sz="3600" lang="en-US"/>
              <a:t> </a:t>
            </a:r>
            <a:r>
              <a:rPr altLang="en-GB" b="1" sz="3600" lang="en-US"/>
              <a:t>9</a:t>
            </a:r>
            <a:r>
              <a:rPr altLang="en-GB" b="1" sz="3600" lang="en-US"/>
              <a:t> </a:t>
            </a:r>
            <a:r>
              <a:rPr altLang="en-GB" b="1" sz="3600" lang="en-US"/>
              <a:t>8</a:t>
            </a:r>
            <a:r>
              <a:rPr altLang="en-GB" b="1" sz="3600" lang="en-US"/>
              <a:t> </a:t>
            </a:r>
            <a:r>
              <a:rPr altLang="en-GB" b="1" sz="3600" lang="en-US"/>
              <a:t>peanut's </a:t>
            </a:r>
            <a:r>
              <a:rPr altLang="en-GB" b="1" sz="3600" lang="en-US"/>
              <a:t> </a:t>
            </a:r>
            <a:r>
              <a:rPr altLang="en-GB" b="1" sz="3600" lang="en-US"/>
              <a:t>-</a:t>
            </a:r>
            <a:r>
              <a:rPr altLang="en-GB" b="1" sz="3600" lang="en-US"/>
              <a:t> </a:t>
            </a:r>
            <a:r>
              <a:rPr altLang="en-GB" b="1" sz="3600" lang="en-US"/>
              <a:t>3</a:t>
            </a:r>
            <a:r>
              <a:rPr altLang="en-GB" b="1" sz="3600" lang="en-US"/>
              <a:t> </a:t>
            </a:r>
            <a:r>
              <a:rPr altLang="en-GB" b="1" sz="3600" lang="en-US"/>
              <a:t>9</a:t>
            </a:r>
            <a:r>
              <a:rPr altLang="en-GB" b="1" sz="3600" lang="en-US"/>
              <a:t> </a:t>
            </a:r>
            <a:r>
              <a:rPr altLang="en-GB" b="1" sz="3600" lang="en-US"/>
              <a:t>4</a:t>
            </a:r>
            <a:r>
              <a:rPr altLang="en-GB" b="1" sz="3600" lang="en-US"/>
              <a:t> </a:t>
            </a:r>
            <a:r>
              <a:rPr altLang="en-GB" b="1" sz="3600" lang="en-US"/>
              <a:t>peanut's</a:t>
            </a:r>
            <a:endParaRPr lang="en-GB"/>
          </a:p>
          <a:p>
            <a:pPr indent="0" marL="0">
              <a:buNone/>
            </a:pPr>
            <a:r>
              <a:rPr altLang="en-GB" b="1" sz="3600" lang="en-US"/>
              <a:t> </a:t>
            </a:r>
            <a:r>
              <a:rPr altLang="en-GB" b="1" sz="3600" lang="en-US"/>
              <a:t>=</a:t>
            </a:r>
            <a:r>
              <a:rPr altLang="en-GB" b="1" sz="3600" lang="en-US"/>
              <a:t> </a:t>
            </a:r>
            <a:r>
              <a:rPr altLang="en-GB" b="1" sz="3600" lang="en-US"/>
              <a:t>5</a:t>
            </a:r>
            <a:r>
              <a:rPr altLang="en-GB" b="1" sz="3600" lang="en-US"/>
              <a:t> </a:t>
            </a:r>
            <a:r>
              <a:rPr altLang="en-GB" b="1" sz="3600" lang="en-US"/>
              <a:t>0</a:t>
            </a:r>
            <a:r>
              <a:rPr altLang="en-GB" b="1" sz="3600" lang="en-US"/>
              <a:t> </a:t>
            </a:r>
            <a:r>
              <a:rPr altLang="en-GB" b="1" sz="3600" lang="en-US"/>
              <a:t>4</a:t>
            </a:r>
            <a:r>
              <a:rPr altLang="en-GB" b="1" sz="3600" lang="en-US"/>
              <a:t> </a:t>
            </a:r>
            <a:r>
              <a:rPr altLang="en-GB" b="1" sz="3600" lang="en-US"/>
              <a:t>Peanut's</a:t>
            </a:r>
            <a:r>
              <a:rPr altLang="en-GB" b="1" sz="3600" lang="en-US"/>
              <a:t> </a:t>
            </a: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>
            <a:spLocks noGrp="1"/>
          </p:cNvSpPr>
          <p:nvPr>
            <p:ph type="title"/>
          </p:nvPr>
        </p:nvSpPr>
        <p:spPr>
          <a:xfrm>
            <a:off x="628649" y="257706"/>
            <a:ext cx="7886700" cy="1325563"/>
          </a:xfrm>
        </p:spPr>
        <p:txBody>
          <a:bodyPr/>
          <a:p>
            <a:r>
              <a:rPr altLang="en-GB" b="1" lang="en-US">
                <a:solidFill>
                  <a:srgbClr val="6600CC"/>
                </a:solidFill>
              </a:rPr>
              <a:t>H.</a:t>
            </a:r>
            <a:r>
              <a:rPr altLang="en-GB" b="1" lang="en-US">
                <a:solidFill>
                  <a:srgbClr val="6600CC"/>
                </a:solidFill>
              </a:rPr>
              <a:t>W</a:t>
            </a:r>
            <a:endParaRPr b="1" lang="en-GB">
              <a:solidFill>
                <a:srgbClr val="6600CC"/>
              </a:solidFill>
            </a:endParaRPr>
          </a:p>
        </p:txBody>
      </p:sp>
      <p:sp>
        <p:nvSpPr>
          <p:cNvPr id="1048615" name=""/>
          <p:cNvSpPr>
            <a:spLocks noGrp="1"/>
          </p:cNvSpPr>
          <p:nvPr>
            <p:ph idx="1"/>
          </p:nvPr>
        </p:nvSpPr>
        <p:spPr>
          <a:xfrm>
            <a:off x="390365" y="1821055"/>
            <a:ext cx="7886700" cy="4351338"/>
          </a:xfrm>
        </p:spPr>
        <p:txBody>
          <a:bodyPr/>
          <a:p>
            <a:pPr indent="0" marL="0">
              <a:buNone/>
            </a:pPr>
            <a:r>
              <a:rPr altLang="en-GB" b="1" sz="2800" lang="en-US">
                <a:solidFill>
                  <a:srgbClr val="CC0066"/>
                </a:solidFill>
              </a:rPr>
              <a:t>1</a:t>
            </a:r>
            <a:r>
              <a:rPr altLang="en-GB" b="1" sz="2800" lang="en-US">
                <a:solidFill>
                  <a:srgbClr val="CC0066"/>
                </a:solidFill>
              </a:rPr>
              <a:t>.</a:t>
            </a:r>
            <a:r>
              <a:rPr altLang="en-GB" b="1" sz="2800" lang="en-US">
                <a:solidFill>
                  <a:srgbClr val="CC0066"/>
                </a:solidFill>
              </a:rPr>
              <a:t> </a:t>
            </a:r>
            <a:r>
              <a:rPr altLang="en-GB" b="1" sz="2800" lang="en-US">
                <a:solidFill>
                  <a:srgbClr val="CC0066"/>
                </a:solidFill>
              </a:rPr>
              <a:t>Aman </a:t>
            </a:r>
            <a:r>
              <a:rPr altLang="en-GB" b="1" sz="2800" lang="en-US">
                <a:solidFill>
                  <a:srgbClr val="CC0066"/>
                </a:solidFill>
              </a:rPr>
              <a:t>has </a:t>
            </a:r>
            <a:r>
              <a:rPr altLang="en-GB" b="1" sz="2800" lang="en-US">
                <a:solidFill>
                  <a:srgbClr val="CC0066"/>
                </a:solidFill>
              </a:rPr>
              <a:t>5</a:t>
            </a:r>
            <a:r>
              <a:rPr altLang="en-GB" b="1" sz="2800" lang="en-US">
                <a:solidFill>
                  <a:srgbClr val="CC0066"/>
                </a:solidFill>
              </a:rPr>
              <a:t>2</a:t>
            </a:r>
            <a:r>
              <a:rPr altLang="en-GB" b="1" sz="2800" lang="en-US">
                <a:solidFill>
                  <a:srgbClr val="CC0066"/>
                </a:solidFill>
              </a:rPr>
              <a:t> </a:t>
            </a:r>
            <a:r>
              <a:rPr altLang="en-GB" b="1" sz="2800" lang="en-US">
                <a:solidFill>
                  <a:srgbClr val="CC0066"/>
                </a:solidFill>
              </a:rPr>
              <a:t>eggs </a:t>
            </a:r>
            <a:r>
              <a:rPr altLang="en-GB" b="1" sz="2800" lang="en-US">
                <a:solidFill>
                  <a:srgbClr val="CC0066"/>
                </a:solidFill>
              </a:rPr>
              <a:t>to </a:t>
            </a:r>
            <a:r>
              <a:rPr altLang="en-GB" b="1" sz="2800" lang="en-US">
                <a:solidFill>
                  <a:srgbClr val="CC0066"/>
                </a:solidFill>
              </a:rPr>
              <a:t>hide</a:t>
            </a:r>
            <a:r>
              <a:rPr altLang="en-GB" b="1" sz="2800" lang="en-US">
                <a:solidFill>
                  <a:srgbClr val="CC0066"/>
                </a:solidFill>
              </a:rPr>
              <a:t>.</a:t>
            </a:r>
            <a:r>
              <a:rPr altLang="en-GB" b="1" sz="2800" lang="en-US">
                <a:solidFill>
                  <a:srgbClr val="CC0066"/>
                </a:solidFill>
              </a:rPr>
              <a:t> </a:t>
            </a:r>
            <a:r>
              <a:rPr altLang="en-GB" b="1" sz="2800" lang="en-US">
                <a:solidFill>
                  <a:srgbClr val="CC0066"/>
                </a:solidFill>
              </a:rPr>
              <a:t>He </a:t>
            </a:r>
            <a:r>
              <a:rPr altLang="en-GB" b="1" sz="2800" lang="en-US">
                <a:solidFill>
                  <a:srgbClr val="CC0066"/>
                </a:solidFill>
              </a:rPr>
              <a:t>hide </a:t>
            </a:r>
            <a:r>
              <a:rPr altLang="en-GB" b="1" sz="2800" lang="en-US">
                <a:solidFill>
                  <a:srgbClr val="CC0066"/>
                </a:solidFill>
              </a:rPr>
              <a:t>2</a:t>
            </a:r>
            <a:r>
              <a:rPr altLang="en-GB" b="1" sz="2800" lang="en-US">
                <a:solidFill>
                  <a:srgbClr val="CC0066"/>
                </a:solidFill>
              </a:rPr>
              <a:t>3</a:t>
            </a:r>
            <a:endParaRPr b="1" sz="2800" lang="en-GB">
              <a:solidFill>
                <a:srgbClr val="CC0066"/>
              </a:solidFill>
            </a:endParaRPr>
          </a:p>
          <a:p>
            <a:pPr indent="0" marL="0">
              <a:buNone/>
            </a:pPr>
            <a:r>
              <a:rPr altLang="en-GB" b="1" sz="2800" lang="en-US">
                <a:solidFill>
                  <a:srgbClr val="CC0066"/>
                </a:solidFill>
              </a:rPr>
              <a:t>Eggs </a:t>
            </a:r>
            <a:r>
              <a:rPr altLang="en-GB" b="1" sz="2800" lang="en-US">
                <a:solidFill>
                  <a:srgbClr val="CC0066"/>
                </a:solidFill>
              </a:rPr>
              <a:t>in </a:t>
            </a:r>
            <a:r>
              <a:rPr altLang="en-GB" b="1" sz="2800" lang="en-US">
                <a:solidFill>
                  <a:srgbClr val="CC0066"/>
                </a:solidFill>
              </a:rPr>
              <a:t>the </a:t>
            </a:r>
            <a:r>
              <a:rPr altLang="en-GB" b="1" sz="2800" lang="en-US">
                <a:solidFill>
                  <a:srgbClr val="CC0066"/>
                </a:solidFill>
              </a:rPr>
              <a:t>grass</a:t>
            </a:r>
            <a:r>
              <a:rPr altLang="en-GB" b="1" sz="2800" lang="en-US">
                <a:solidFill>
                  <a:srgbClr val="CC0066"/>
                </a:solidFill>
              </a:rPr>
              <a:t> </a:t>
            </a:r>
            <a:r>
              <a:rPr altLang="en-GB" b="1" sz="2800" lang="en-US">
                <a:solidFill>
                  <a:srgbClr val="CC0066"/>
                </a:solidFill>
              </a:rPr>
              <a:t>.</a:t>
            </a:r>
            <a:r>
              <a:rPr altLang="en-GB" b="1" sz="2800" lang="en-US">
                <a:solidFill>
                  <a:srgbClr val="CC0066"/>
                </a:solidFill>
              </a:rPr>
              <a:t>how</a:t>
            </a:r>
            <a:r>
              <a:rPr altLang="en-GB" b="1" sz="2800" lang="en-US">
                <a:solidFill>
                  <a:srgbClr val="CC0066"/>
                </a:solidFill>
              </a:rPr>
              <a:t> </a:t>
            </a:r>
            <a:r>
              <a:rPr altLang="en-GB" b="1" sz="2800" lang="en-US">
                <a:solidFill>
                  <a:srgbClr val="CC0066"/>
                </a:solidFill>
              </a:rPr>
              <a:t>many</a:t>
            </a:r>
            <a:r>
              <a:rPr altLang="en-GB" b="1" sz="2800" lang="en-US">
                <a:solidFill>
                  <a:srgbClr val="CC0066"/>
                </a:solidFill>
              </a:rPr>
              <a:t> </a:t>
            </a:r>
            <a:r>
              <a:rPr altLang="en-GB" b="1" sz="2800" lang="en-US">
                <a:solidFill>
                  <a:srgbClr val="CC0066"/>
                </a:solidFill>
              </a:rPr>
              <a:t>eggs</a:t>
            </a:r>
            <a:r>
              <a:rPr altLang="en-GB" b="1" sz="2800" lang="en-US">
                <a:solidFill>
                  <a:srgbClr val="CC0066"/>
                </a:solidFill>
              </a:rPr>
              <a:t> </a:t>
            </a:r>
            <a:r>
              <a:rPr altLang="en-GB" b="1" sz="2800" lang="en-US">
                <a:solidFill>
                  <a:srgbClr val="CC0066"/>
                </a:solidFill>
              </a:rPr>
              <a:t>does </a:t>
            </a:r>
            <a:r>
              <a:rPr altLang="en-GB" b="1" sz="2800" lang="en-US">
                <a:solidFill>
                  <a:srgbClr val="CC0066"/>
                </a:solidFill>
              </a:rPr>
              <a:t>he </a:t>
            </a:r>
            <a:r>
              <a:rPr altLang="en-GB" b="1" sz="2800" lang="en-US">
                <a:solidFill>
                  <a:srgbClr val="CC0066"/>
                </a:solidFill>
              </a:rPr>
              <a:t>have</a:t>
            </a:r>
            <a:r>
              <a:rPr altLang="en-GB" b="1" sz="2800" lang="en-US">
                <a:solidFill>
                  <a:srgbClr val="CC0066"/>
                </a:solidFill>
              </a:rPr>
              <a:t> </a:t>
            </a:r>
            <a:r>
              <a:rPr altLang="en-GB" b="1" sz="2800" lang="en-US">
                <a:solidFill>
                  <a:srgbClr val="CC0066"/>
                </a:solidFill>
              </a:rPr>
              <a:t>left</a:t>
            </a:r>
            <a:r>
              <a:rPr altLang="en-GB" b="1" sz="2800" lang="en-US">
                <a:solidFill>
                  <a:srgbClr val="CC0066"/>
                </a:solidFill>
              </a:rPr>
              <a:t> </a:t>
            </a:r>
            <a:r>
              <a:rPr altLang="en-GB" b="1" sz="2800" lang="en-US">
                <a:solidFill>
                  <a:srgbClr val="CC0066"/>
                </a:solidFill>
              </a:rPr>
              <a:t>to </a:t>
            </a:r>
            <a:r>
              <a:rPr altLang="en-GB" b="1" sz="2800" lang="en-US">
                <a:solidFill>
                  <a:srgbClr val="CC0066"/>
                </a:solidFill>
              </a:rPr>
              <a:t>hide</a:t>
            </a:r>
            <a:r>
              <a:rPr altLang="en-GB" b="1" sz="2800" lang="en-US">
                <a:solidFill>
                  <a:srgbClr val="CC0066"/>
                </a:solidFill>
              </a:rPr>
              <a:t> </a:t>
            </a:r>
            <a:r>
              <a:rPr altLang="en-GB" b="1" sz="2800" lang="en-US">
                <a:solidFill>
                  <a:srgbClr val="CC0066"/>
                </a:solidFill>
              </a:rPr>
              <a:t>?</a:t>
            </a:r>
            <a:endParaRPr b="1" sz="2800" lang="en-GB">
              <a:solidFill>
                <a:srgbClr val="CC0066"/>
              </a:solidFill>
            </a:endParaRPr>
          </a:p>
          <a:p>
            <a:pPr indent="0" marL="0">
              <a:buNone/>
            </a:pPr>
            <a:endParaRPr b="1" sz="2800" lang="en-GB">
              <a:solidFill>
                <a:srgbClr val="CC0066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J</a:t>
            </a:r>
            <a:r>
              <a:rPr lang="en-US"/>
              <a:t>a</a:t>
            </a:r>
            <a:r>
              <a:rPr lang="en-US"/>
              <a:t>z</a:t>
            </a:r>
            <a:r>
              <a:rPr lang="en-US"/>
              <a:t>a</a:t>
            </a:r>
            <a:r>
              <a:rPr lang="en-US"/>
              <a:t>k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k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r</a:t>
            </a:r>
            <a:br>
              <a:rPr lang="en-US"/>
            </a:br>
            <a:endParaRPr lang="en-US"/>
          </a:p>
        </p:txBody>
      </p:sp>
      <p:sp>
        <p:nvSpPr>
          <p:cNvPr id="1048622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b="1" sz="6100" lang="en-US">
                <a:solidFill>
                  <a:srgbClr val="330066"/>
                </a:solidFill>
              </a:rPr>
              <a:t>s</a:t>
            </a:r>
            <a:r>
              <a:rPr b="1" sz="6100" lang="en-US">
                <a:solidFill>
                  <a:srgbClr val="330066"/>
                </a:solidFill>
              </a:rPr>
              <a:t>t</a:t>
            </a:r>
            <a:r>
              <a:rPr b="1" sz="6100" lang="en-US">
                <a:solidFill>
                  <a:srgbClr val="330066"/>
                </a:solidFill>
              </a:rPr>
              <a:t>a</a:t>
            </a:r>
            <a:r>
              <a:rPr b="1" sz="6100" lang="en-US">
                <a:solidFill>
                  <a:srgbClr val="330066"/>
                </a:solidFill>
              </a:rPr>
              <a:t>y</a:t>
            </a:r>
            <a:r>
              <a:rPr b="1" sz="6100" lang="en-US">
                <a:solidFill>
                  <a:srgbClr val="330066"/>
                </a:solidFill>
              </a:rPr>
              <a:t> </a:t>
            </a:r>
            <a:r>
              <a:rPr b="1" sz="6100" lang="en-US">
                <a:solidFill>
                  <a:srgbClr val="330066"/>
                </a:solidFill>
              </a:rPr>
              <a:t>h</a:t>
            </a:r>
            <a:r>
              <a:rPr b="1" sz="6100" lang="en-US">
                <a:solidFill>
                  <a:srgbClr val="330066"/>
                </a:solidFill>
              </a:rPr>
              <a:t>ome</a:t>
            </a:r>
            <a:r>
              <a:rPr b="1" sz="6100" lang="en-US">
                <a:solidFill>
                  <a:srgbClr val="330066"/>
                </a:solidFill>
              </a:rPr>
              <a:t> </a:t>
            </a:r>
            <a:r>
              <a:rPr b="1" sz="6100" lang="en-US">
                <a:solidFill>
                  <a:srgbClr val="330066"/>
                </a:solidFill>
              </a:rPr>
              <a:t>s</a:t>
            </a:r>
            <a:r>
              <a:rPr b="1" sz="6100" lang="en-US">
                <a:solidFill>
                  <a:srgbClr val="330066"/>
                </a:solidFill>
              </a:rPr>
              <a:t>t</a:t>
            </a:r>
            <a:r>
              <a:rPr b="1" sz="6100" lang="en-US">
                <a:solidFill>
                  <a:srgbClr val="330066"/>
                </a:solidFill>
              </a:rPr>
              <a:t>a</a:t>
            </a:r>
            <a:r>
              <a:rPr b="1" sz="6100" lang="en-US">
                <a:solidFill>
                  <a:srgbClr val="330066"/>
                </a:solidFill>
              </a:rPr>
              <a:t>y</a:t>
            </a:r>
            <a:r>
              <a:rPr b="1" sz="6100" lang="en-US">
                <a:solidFill>
                  <a:srgbClr val="330066"/>
                </a:solidFill>
              </a:rPr>
              <a:t> </a:t>
            </a:r>
            <a:r>
              <a:rPr b="1" sz="6100" lang="en-US">
                <a:solidFill>
                  <a:srgbClr val="330066"/>
                </a:solidFill>
              </a:rPr>
              <a:t>s</a:t>
            </a:r>
            <a:r>
              <a:rPr b="1" sz="6100" lang="en-US">
                <a:solidFill>
                  <a:srgbClr val="330066"/>
                </a:solidFill>
              </a:rPr>
              <a:t>a</a:t>
            </a:r>
            <a:r>
              <a:rPr b="1" sz="6100" lang="en-US">
                <a:solidFill>
                  <a:srgbClr val="330066"/>
                </a:solidFill>
              </a:rPr>
              <a:t>f</a:t>
            </a:r>
            <a:r>
              <a:rPr b="1" sz="6100" lang="en-US">
                <a:solidFill>
                  <a:srgbClr val="330066"/>
                </a:solidFill>
              </a:rPr>
              <a:t>e</a:t>
            </a:r>
            <a:endParaRPr b="1" sz="6100" lang="en-US">
              <a:solidFill>
                <a:srgbClr val="33006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b="1" lang="en-US">
                <a:solidFill>
                  <a:srgbClr val="008000"/>
                </a:solidFill>
              </a:rPr>
              <a:t>Subtraction </a:t>
            </a:r>
            <a:r>
              <a:rPr altLang="en-GB" b="1" lang="en-US">
                <a:solidFill>
                  <a:srgbClr val="008000"/>
                </a:solidFill>
              </a:rPr>
              <a:t>key </a:t>
            </a:r>
            <a:r>
              <a:rPr altLang="en-GB" b="1" lang="en-US">
                <a:solidFill>
                  <a:srgbClr val="008000"/>
                </a:solidFill>
              </a:rPr>
              <a:t>words </a:t>
            </a:r>
            <a:r>
              <a:rPr altLang="en-GB" b="1" lang="en-US">
                <a:solidFill>
                  <a:srgbClr val="008000"/>
                </a:solidFill>
              </a:rPr>
              <a:t> </a:t>
            </a:r>
            <a:endParaRPr b="1" lang="en-GB">
              <a:solidFill>
                <a:srgbClr val="008000"/>
              </a:solidFill>
            </a:endParaRPr>
          </a:p>
        </p:txBody>
      </p:sp>
      <p:sp>
        <p:nvSpPr>
          <p:cNvPr id="1048594" name=""/>
          <p:cNvSpPr>
            <a:spLocks noGrp="1"/>
          </p:cNvSpPr>
          <p:nvPr>
            <p:ph idx="1"/>
          </p:nvPr>
        </p:nvSpPr>
        <p:spPr/>
        <p:txBody>
          <a:bodyPr anchor="t">
            <a:normAutofit fontScale="78571" lnSpcReduction="20000"/>
          </a:bodyPr>
          <a:p>
            <a:pPr algn="ctr"/>
            <a:r>
              <a:rPr altLang="en-GB" b="1" sz="3200" lang="en-US">
                <a:solidFill>
                  <a:srgbClr val="9933FF"/>
                </a:solidFill>
              </a:rPr>
              <a:t>Take </a:t>
            </a:r>
            <a:r>
              <a:rPr altLang="en-GB" b="1" sz="3200" lang="en-US">
                <a:solidFill>
                  <a:srgbClr val="9933FF"/>
                </a:solidFill>
              </a:rPr>
              <a:t>a</a:t>
            </a:r>
            <a:r>
              <a:rPr altLang="en-GB" b="1" sz="3200" lang="en-US">
                <a:solidFill>
                  <a:srgbClr val="9933FF"/>
                </a:solidFill>
              </a:rPr>
              <a:t>way</a:t>
            </a:r>
            <a:endParaRPr b="1" lang="en-GB">
              <a:solidFill>
                <a:srgbClr val="9933FF"/>
              </a:solidFill>
            </a:endParaRPr>
          </a:p>
          <a:p>
            <a:pPr algn="ctr"/>
            <a:r>
              <a:rPr altLang="en-GB" b="1" lang="en-US">
                <a:solidFill>
                  <a:srgbClr val="9933FF"/>
                </a:solidFill>
              </a:rPr>
              <a:t>Difference </a:t>
            </a:r>
            <a:endParaRPr b="1" lang="en-GB">
              <a:solidFill>
                <a:srgbClr val="9933FF"/>
              </a:solidFill>
            </a:endParaRPr>
          </a:p>
          <a:p>
            <a:pPr algn="ctr"/>
            <a:r>
              <a:rPr altLang="en-GB" b="1" lang="en-US">
                <a:solidFill>
                  <a:srgbClr val="9933FF"/>
                </a:solidFill>
              </a:rPr>
              <a:t>D</a:t>
            </a:r>
            <a:r>
              <a:rPr altLang="en-GB" b="1" lang="en-US">
                <a:solidFill>
                  <a:srgbClr val="9933FF"/>
                </a:solidFill>
              </a:rPr>
              <a:t>ecrease </a:t>
            </a:r>
            <a:endParaRPr b="1" lang="en-GB">
              <a:solidFill>
                <a:srgbClr val="9933FF"/>
              </a:solidFill>
            </a:endParaRPr>
          </a:p>
          <a:p>
            <a:pPr algn="ctr"/>
            <a:r>
              <a:rPr altLang="en-GB" b="1" lang="en-US">
                <a:solidFill>
                  <a:srgbClr val="9933FF"/>
                </a:solidFill>
              </a:rPr>
              <a:t>Minus</a:t>
            </a:r>
            <a:endParaRPr b="1" lang="en-GB">
              <a:solidFill>
                <a:srgbClr val="9933FF"/>
              </a:solidFill>
            </a:endParaRPr>
          </a:p>
          <a:p>
            <a:pPr algn="ctr"/>
            <a:r>
              <a:rPr altLang="en-GB" b="1" lang="en-US">
                <a:solidFill>
                  <a:srgbClr val="9933FF"/>
                </a:solidFill>
              </a:rPr>
              <a:t>Subtract</a:t>
            </a:r>
            <a:endParaRPr b="1" lang="en-GB">
              <a:solidFill>
                <a:srgbClr val="9933FF"/>
              </a:solidFill>
            </a:endParaRPr>
          </a:p>
          <a:p>
            <a:pPr algn="ctr"/>
            <a:r>
              <a:rPr altLang="en-GB" b="1" lang="en-US">
                <a:solidFill>
                  <a:srgbClr val="9933FF"/>
                </a:solidFill>
              </a:rPr>
              <a:t>Less </a:t>
            </a:r>
            <a:r>
              <a:rPr altLang="en-GB" b="1" lang="en-US">
                <a:solidFill>
                  <a:srgbClr val="9933FF"/>
                </a:solidFill>
              </a:rPr>
              <a:t>than </a:t>
            </a:r>
            <a:endParaRPr b="1" lang="en-GB">
              <a:solidFill>
                <a:srgbClr val="9933FF"/>
              </a:solidFill>
            </a:endParaRPr>
          </a:p>
          <a:p>
            <a:pPr algn="ctr"/>
            <a:r>
              <a:rPr altLang="en-GB" b="1" lang="en-US">
                <a:solidFill>
                  <a:srgbClr val="9933FF"/>
                </a:solidFill>
              </a:rPr>
              <a:t>Lef</a:t>
            </a:r>
            <a:r>
              <a:rPr altLang="en-GB" b="1" lang="en-US">
                <a:solidFill>
                  <a:srgbClr val="9933FF"/>
                </a:solidFill>
              </a:rPr>
              <a:t>t</a:t>
            </a:r>
            <a:r>
              <a:rPr altLang="en-GB" b="1" lang="en-US">
                <a:solidFill>
                  <a:srgbClr val="9933FF"/>
                </a:solidFill>
              </a:rPr>
              <a:t> </a:t>
            </a:r>
            <a:r>
              <a:rPr altLang="en-GB" b="1" lang="en-US">
                <a:solidFill>
                  <a:srgbClr val="9933FF"/>
                </a:solidFill>
              </a:rPr>
              <a:t>over </a:t>
            </a:r>
            <a:endParaRPr b="1" lang="en-GB">
              <a:solidFill>
                <a:srgbClr val="9933FF"/>
              </a:solidFill>
            </a:endParaRPr>
          </a:p>
          <a:p>
            <a:pPr algn="ctr"/>
            <a:r>
              <a:rPr altLang="en-GB" b="1" lang="en-US">
                <a:solidFill>
                  <a:srgbClr val="9933FF"/>
                </a:solidFill>
              </a:rPr>
              <a:t> </a:t>
            </a:r>
            <a:r>
              <a:rPr altLang="en-GB" b="1" lang="en-US">
                <a:solidFill>
                  <a:srgbClr val="9933FF"/>
                </a:solidFill>
              </a:rPr>
              <a:t>R</a:t>
            </a:r>
            <a:r>
              <a:rPr altLang="en-GB" b="1" lang="en-US">
                <a:solidFill>
                  <a:srgbClr val="9933FF"/>
                </a:solidFill>
              </a:rPr>
              <a:t>e</a:t>
            </a:r>
            <a:r>
              <a:rPr altLang="en-GB" b="1" lang="en-US">
                <a:solidFill>
                  <a:srgbClr val="9933FF"/>
                </a:solidFill>
              </a:rPr>
              <a:t>m</a:t>
            </a:r>
            <a:r>
              <a:rPr altLang="en-GB" b="1" lang="en-US">
                <a:solidFill>
                  <a:srgbClr val="9933FF"/>
                </a:solidFill>
              </a:rPr>
              <a:t>a</a:t>
            </a:r>
            <a:r>
              <a:rPr altLang="en-GB" b="1" lang="en-US">
                <a:solidFill>
                  <a:srgbClr val="9933FF"/>
                </a:solidFill>
              </a:rPr>
              <a:t>i</a:t>
            </a:r>
            <a:r>
              <a:rPr altLang="en-GB" b="1" lang="en-US">
                <a:solidFill>
                  <a:srgbClr val="9933FF"/>
                </a:solidFill>
              </a:rPr>
              <a:t>n</a:t>
            </a:r>
            <a:r>
              <a:rPr altLang="en-GB" b="1" lang="en-US">
                <a:solidFill>
                  <a:srgbClr val="9933FF"/>
                </a:solidFill>
              </a:rPr>
              <a:t>i</a:t>
            </a:r>
            <a:r>
              <a:rPr altLang="en-GB" b="1" lang="en-US">
                <a:solidFill>
                  <a:srgbClr val="9933FF"/>
                </a:solidFill>
              </a:rPr>
              <a:t>n</a:t>
            </a:r>
            <a:r>
              <a:rPr altLang="en-GB" b="1" lang="en-US">
                <a:solidFill>
                  <a:srgbClr val="9933FF"/>
                </a:solidFill>
              </a:rPr>
              <a:t>g</a:t>
            </a:r>
            <a:endParaRPr b="1" lang="en-GB">
              <a:solidFill>
                <a:srgbClr val="9933FF"/>
              </a:solidFill>
            </a:endParaRPr>
          </a:p>
          <a:p>
            <a:pPr algn="ctr"/>
            <a:r>
              <a:rPr altLang="en-GB" b="1" lang="en-US">
                <a:solidFill>
                  <a:srgbClr val="9933FF"/>
                </a:solidFill>
              </a:rPr>
              <a:t>How </a:t>
            </a:r>
            <a:r>
              <a:rPr altLang="en-GB" b="1" lang="en-US">
                <a:solidFill>
                  <a:srgbClr val="9933FF"/>
                </a:solidFill>
              </a:rPr>
              <a:t>many </a:t>
            </a:r>
            <a:r>
              <a:rPr altLang="en-GB" b="1" lang="en-US">
                <a:solidFill>
                  <a:srgbClr val="9933FF"/>
                </a:solidFill>
              </a:rPr>
              <a:t>more</a:t>
            </a:r>
            <a:endParaRPr b="1" lang="en-GB">
              <a:solidFill>
                <a:srgbClr val="9933FF"/>
              </a:solidFill>
            </a:endParaRPr>
          </a:p>
          <a:p>
            <a:pPr algn="ctr"/>
            <a:endParaRPr b="1" lang="en-GB">
              <a:solidFill>
                <a:srgbClr val="9933FF"/>
              </a:solidFill>
            </a:endParaRPr>
          </a:p>
          <a:p>
            <a:pPr algn="ctr"/>
            <a:endParaRPr b="1" lang="en-GB">
              <a:solidFill>
                <a:srgbClr val="9933FF"/>
              </a:solidFill>
            </a:endParaRPr>
          </a:p>
          <a:p>
            <a:pPr algn="ctr"/>
            <a:endParaRPr b="1" lang="en-GB">
              <a:solidFill>
                <a:srgbClr val="9933FF"/>
              </a:solidFill>
            </a:endParaRPr>
          </a:p>
          <a:p>
            <a:pPr algn="ctr"/>
            <a:endParaRPr b="1" lang="en-GB">
              <a:solidFill>
                <a:srgbClr val="9933FF"/>
              </a:solidFill>
            </a:endParaRPr>
          </a:p>
          <a:p>
            <a:pPr algn="ctr"/>
            <a:endParaRPr b="1" lang="en-GB">
              <a:solidFill>
                <a:srgbClr val="9933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GB" b="1" lang="en-US">
                <a:solidFill>
                  <a:srgbClr val="000080"/>
                </a:solidFill>
              </a:rPr>
              <a:t>For </a:t>
            </a:r>
            <a:r>
              <a:rPr altLang="en-GB" b="1" lang="en-US">
                <a:solidFill>
                  <a:srgbClr val="000080"/>
                </a:solidFill>
              </a:rPr>
              <a:t>solving </a:t>
            </a:r>
            <a:r>
              <a:rPr altLang="en-GB" b="1" lang="en-US">
                <a:solidFill>
                  <a:srgbClr val="000080"/>
                </a:solidFill>
              </a:rPr>
              <a:t>the </a:t>
            </a:r>
            <a:r>
              <a:rPr altLang="en-GB" b="1" lang="en-US">
                <a:solidFill>
                  <a:srgbClr val="000080"/>
                </a:solidFill>
              </a:rPr>
              <a:t>word </a:t>
            </a:r>
            <a:r>
              <a:rPr altLang="en-GB" b="1" lang="en-US">
                <a:solidFill>
                  <a:srgbClr val="000080"/>
                </a:solidFill>
              </a:rPr>
              <a:t>problems </a:t>
            </a:r>
            <a:r>
              <a:rPr altLang="en-GB" b="1" lang="en-US">
                <a:solidFill>
                  <a:srgbClr val="000080"/>
                </a:solidFill>
              </a:rPr>
              <a:t>we </a:t>
            </a:r>
            <a:r>
              <a:rPr altLang="en-GB" b="1" lang="en-US">
                <a:solidFill>
                  <a:srgbClr val="000080"/>
                </a:solidFill>
              </a:rPr>
              <a:t>take </a:t>
            </a:r>
            <a:r>
              <a:rPr altLang="en-GB" b="1" lang="en-US">
                <a:solidFill>
                  <a:srgbClr val="000080"/>
                </a:solidFill>
              </a:rPr>
              <a:t>these </a:t>
            </a:r>
            <a:r>
              <a:rPr altLang="en-GB" b="1" lang="en-US">
                <a:solidFill>
                  <a:srgbClr val="000080"/>
                </a:solidFill>
              </a:rPr>
              <a:t>steps </a:t>
            </a:r>
            <a:r>
              <a:rPr altLang="en-GB" b="1" lang="en-US">
                <a:solidFill>
                  <a:srgbClr val="000080"/>
                </a:solidFill>
              </a:rPr>
              <a:t>:</a:t>
            </a:r>
            <a:r>
              <a:rPr altLang="en-GB" b="1" lang="en-US">
                <a:solidFill>
                  <a:srgbClr val="000080"/>
                </a:solidFill>
              </a:rPr>
              <a:t>-</a:t>
            </a:r>
            <a:endParaRPr lang="en-GB"/>
          </a:p>
        </p:txBody>
      </p:sp>
      <p:sp>
        <p:nvSpPr>
          <p:cNvPr id="104859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altLang="en-GB" b="1" sz="3600" lang="en-US">
                <a:solidFill>
                  <a:srgbClr val="0000FF"/>
                </a:solidFill>
              </a:rPr>
              <a:t>Step </a:t>
            </a:r>
            <a:r>
              <a:rPr altLang="en-GB" b="1" sz="3600" lang="en-US">
                <a:solidFill>
                  <a:srgbClr val="0000FF"/>
                </a:solidFill>
              </a:rPr>
              <a:t>1</a:t>
            </a:r>
            <a:r>
              <a:rPr altLang="en-GB" b="1" sz="3600" lang="en-US">
                <a:solidFill>
                  <a:srgbClr val="0000FF"/>
                </a:solidFill>
              </a:rPr>
              <a:t> </a:t>
            </a:r>
            <a:r>
              <a:rPr altLang="en-GB" b="1" sz="3600" lang="en-US">
                <a:solidFill>
                  <a:srgbClr val="0000FF"/>
                </a:solidFill>
              </a:rPr>
              <a:t>:</a:t>
            </a:r>
            <a:r>
              <a:rPr altLang="en-GB" b="1" sz="3600" lang="en-US">
                <a:solidFill>
                  <a:srgbClr val="0000FF"/>
                </a:solidFill>
              </a:rPr>
              <a:t> </a:t>
            </a:r>
            <a:r>
              <a:rPr altLang="en-GB" b="1" sz="3600" lang="en-US">
                <a:solidFill>
                  <a:srgbClr val="0000FF"/>
                </a:solidFill>
              </a:rPr>
              <a:t>Read </a:t>
            </a:r>
            <a:r>
              <a:rPr altLang="en-GB" b="1" sz="3600" lang="en-US">
                <a:solidFill>
                  <a:srgbClr val="0000FF"/>
                </a:solidFill>
              </a:rPr>
              <a:t>and </a:t>
            </a:r>
            <a:r>
              <a:rPr altLang="en-GB" b="1" sz="3600" lang="en-US">
                <a:solidFill>
                  <a:srgbClr val="0000FF"/>
                </a:solidFill>
              </a:rPr>
              <a:t>understand </a:t>
            </a:r>
            <a:r>
              <a:rPr altLang="en-GB" b="1" sz="3600" lang="en-US">
                <a:solidFill>
                  <a:srgbClr val="0000FF"/>
                </a:solidFill>
              </a:rPr>
              <a:t>what </a:t>
            </a:r>
            <a:r>
              <a:rPr altLang="en-GB" b="1" sz="3600" lang="en-US">
                <a:solidFill>
                  <a:srgbClr val="0000FF"/>
                </a:solidFill>
              </a:rPr>
              <a:t>do </a:t>
            </a:r>
            <a:r>
              <a:rPr altLang="en-GB" b="1" sz="3600" lang="en-US">
                <a:solidFill>
                  <a:srgbClr val="0000FF"/>
                </a:solidFill>
              </a:rPr>
              <a:t>I </a:t>
            </a:r>
            <a:r>
              <a:rPr altLang="en-GB" b="1" sz="3600" lang="en-US">
                <a:solidFill>
                  <a:srgbClr val="0000FF"/>
                </a:solidFill>
              </a:rPr>
              <a:t>need </a:t>
            </a:r>
            <a:r>
              <a:rPr altLang="en-GB" b="1" sz="3600" lang="en-US">
                <a:solidFill>
                  <a:srgbClr val="0000FF"/>
                </a:solidFill>
              </a:rPr>
              <a:t>to </a:t>
            </a:r>
            <a:r>
              <a:rPr altLang="en-GB" b="1" sz="3600" lang="en-US">
                <a:solidFill>
                  <a:srgbClr val="0000FF"/>
                </a:solidFill>
              </a:rPr>
              <a:t>find </a:t>
            </a:r>
            <a:r>
              <a:rPr altLang="en-GB" b="1" sz="3600" lang="en-US">
                <a:solidFill>
                  <a:srgbClr val="0000FF"/>
                </a:solidFill>
              </a:rPr>
              <a:t>out </a:t>
            </a:r>
            <a:endParaRPr b="1" sz="3600" lang="en-GB">
              <a:solidFill>
                <a:srgbClr val="0000FF"/>
              </a:solidFill>
            </a:endParaRPr>
          </a:p>
          <a:p>
            <a:r>
              <a:rPr altLang="en-GB" b="1" sz="3600" lang="en-US">
                <a:solidFill>
                  <a:srgbClr val="0000FF"/>
                </a:solidFill>
              </a:rPr>
              <a:t>Step </a:t>
            </a:r>
            <a:r>
              <a:rPr altLang="en-GB" b="1" sz="3600" lang="en-US">
                <a:solidFill>
                  <a:srgbClr val="0000FF"/>
                </a:solidFill>
              </a:rPr>
              <a:t>2</a:t>
            </a:r>
            <a:r>
              <a:rPr altLang="en-GB" b="1" sz="3600" lang="en-US">
                <a:solidFill>
                  <a:srgbClr val="0000FF"/>
                </a:solidFill>
              </a:rPr>
              <a:t> </a:t>
            </a:r>
            <a:r>
              <a:rPr altLang="en-GB" b="1" sz="3600" lang="en-US">
                <a:solidFill>
                  <a:srgbClr val="0000FF"/>
                </a:solidFill>
              </a:rPr>
              <a:t>:</a:t>
            </a:r>
            <a:r>
              <a:rPr altLang="en-GB" b="1" sz="3600" lang="en-US">
                <a:solidFill>
                  <a:srgbClr val="0000FF"/>
                </a:solidFill>
              </a:rPr>
              <a:t> </a:t>
            </a:r>
            <a:r>
              <a:rPr altLang="en-GB" b="1" sz="3600" lang="en-US">
                <a:solidFill>
                  <a:srgbClr val="0000FF"/>
                </a:solidFill>
              </a:rPr>
              <a:t>find </a:t>
            </a:r>
            <a:r>
              <a:rPr altLang="en-GB" b="1" sz="3600" lang="en-US">
                <a:solidFill>
                  <a:srgbClr val="0000FF"/>
                </a:solidFill>
              </a:rPr>
              <a:t>the </a:t>
            </a:r>
            <a:r>
              <a:rPr altLang="en-GB" b="1" sz="3600" lang="en-US">
                <a:solidFill>
                  <a:srgbClr val="0000FF"/>
                </a:solidFill>
              </a:rPr>
              <a:t>information </a:t>
            </a:r>
            <a:r>
              <a:rPr altLang="en-GB" b="1" sz="3600" lang="en-US">
                <a:solidFill>
                  <a:srgbClr val="0000FF"/>
                </a:solidFill>
              </a:rPr>
              <a:t>given </a:t>
            </a:r>
            <a:r>
              <a:rPr altLang="en-GB" b="1" sz="3600" lang="en-US">
                <a:solidFill>
                  <a:srgbClr val="0000FF"/>
                </a:solidFill>
              </a:rPr>
              <a:t>in </a:t>
            </a:r>
            <a:r>
              <a:rPr altLang="en-GB" b="1" sz="3600" lang="en-US">
                <a:solidFill>
                  <a:srgbClr val="0000FF"/>
                </a:solidFill>
              </a:rPr>
              <a:t>the </a:t>
            </a:r>
            <a:r>
              <a:rPr altLang="en-GB" b="1" sz="3600" lang="en-US">
                <a:solidFill>
                  <a:srgbClr val="0000FF"/>
                </a:solidFill>
              </a:rPr>
              <a:t>problem</a:t>
            </a:r>
            <a:r>
              <a:rPr altLang="en-GB" b="1" sz="3600" lang="en-US">
                <a:solidFill>
                  <a:srgbClr val="0000FF"/>
                </a:solidFill>
              </a:rPr>
              <a:t>. </a:t>
            </a:r>
            <a:endParaRPr b="1" sz="3600" lang="en-GB">
              <a:solidFill>
                <a:srgbClr val="0000FF"/>
              </a:solidFill>
            </a:endParaRPr>
          </a:p>
          <a:p>
            <a:r>
              <a:rPr altLang="en-GB" b="1" sz="3600" lang="en-US">
                <a:solidFill>
                  <a:srgbClr val="0000FF"/>
                </a:solidFill>
              </a:rPr>
              <a:t>Step </a:t>
            </a:r>
            <a:r>
              <a:rPr altLang="en-GB" b="1" sz="3600" lang="en-US">
                <a:solidFill>
                  <a:srgbClr val="0000FF"/>
                </a:solidFill>
              </a:rPr>
              <a:t>3</a:t>
            </a:r>
            <a:r>
              <a:rPr altLang="en-GB" b="1" sz="3600" lang="en-US">
                <a:solidFill>
                  <a:srgbClr val="0000FF"/>
                </a:solidFill>
              </a:rPr>
              <a:t> </a:t>
            </a:r>
            <a:r>
              <a:rPr altLang="en-GB" b="1" sz="3600" lang="en-US">
                <a:solidFill>
                  <a:srgbClr val="0000FF"/>
                </a:solidFill>
              </a:rPr>
              <a:t>:</a:t>
            </a:r>
            <a:r>
              <a:rPr altLang="en-GB" b="1" sz="3600" lang="en-US">
                <a:solidFill>
                  <a:srgbClr val="0000FF"/>
                </a:solidFill>
              </a:rPr>
              <a:t> </a:t>
            </a:r>
            <a:r>
              <a:rPr altLang="en-GB" b="1" sz="3600" lang="en-US">
                <a:solidFill>
                  <a:srgbClr val="0000FF"/>
                </a:solidFill>
              </a:rPr>
              <a:t>Decide </a:t>
            </a:r>
            <a:r>
              <a:rPr altLang="en-GB" b="1" sz="3600" lang="en-US">
                <a:solidFill>
                  <a:srgbClr val="0000FF"/>
                </a:solidFill>
              </a:rPr>
              <a:t>the </a:t>
            </a:r>
            <a:r>
              <a:rPr altLang="en-GB" b="1" sz="3600" lang="en-US">
                <a:solidFill>
                  <a:srgbClr val="0000FF"/>
                </a:solidFill>
              </a:rPr>
              <a:t>operation</a:t>
            </a:r>
            <a:r>
              <a:rPr altLang="en-GB" b="1" sz="3600" lang="en-US">
                <a:solidFill>
                  <a:srgbClr val="0000FF"/>
                </a:solidFill>
              </a:rPr>
              <a:t>.</a:t>
            </a:r>
            <a:r>
              <a:rPr altLang="en-GB" b="1" sz="3600" lang="en-US">
                <a:solidFill>
                  <a:srgbClr val="0000FF"/>
                </a:solidFill>
              </a:rPr>
              <a:t> </a:t>
            </a:r>
            <a:r>
              <a:rPr altLang="en-GB" b="1" sz="3600" lang="en-US">
                <a:solidFill>
                  <a:srgbClr val="0000FF"/>
                </a:solidFill>
              </a:rPr>
              <a:t> </a:t>
            </a:r>
            <a:endParaRPr b="1" sz="3600" lang="en-GB">
              <a:solidFill>
                <a:srgbClr val="0000FF"/>
              </a:solidFill>
            </a:endParaRPr>
          </a:p>
          <a:p>
            <a:r>
              <a:rPr altLang="en-GB" b="1" sz="3600" lang="en-US">
                <a:solidFill>
                  <a:srgbClr val="0000FF"/>
                </a:solidFill>
              </a:rPr>
              <a:t>step </a:t>
            </a:r>
            <a:r>
              <a:rPr altLang="en-GB" b="1" sz="3600" lang="en-US">
                <a:solidFill>
                  <a:srgbClr val="0000FF"/>
                </a:solidFill>
              </a:rPr>
              <a:t>4</a:t>
            </a:r>
            <a:r>
              <a:rPr altLang="en-GB" b="1" sz="3600" lang="en-US">
                <a:solidFill>
                  <a:srgbClr val="0000FF"/>
                </a:solidFill>
              </a:rPr>
              <a:t> </a:t>
            </a:r>
            <a:r>
              <a:rPr altLang="en-GB" b="1" sz="3600" lang="en-US">
                <a:solidFill>
                  <a:srgbClr val="0000FF"/>
                </a:solidFill>
              </a:rPr>
              <a:t>:</a:t>
            </a:r>
            <a:r>
              <a:rPr altLang="en-GB" b="1" sz="3600" lang="en-US">
                <a:solidFill>
                  <a:srgbClr val="0000FF"/>
                </a:solidFill>
              </a:rPr>
              <a:t> </a:t>
            </a:r>
            <a:r>
              <a:rPr altLang="en-GB" b="1" sz="3600" lang="en-US">
                <a:solidFill>
                  <a:srgbClr val="0000FF"/>
                </a:solidFill>
              </a:rPr>
              <a:t>Finally</a:t>
            </a:r>
            <a:r>
              <a:rPr altLang="en-GB" b="1" sz="3600" lang="en-US">
                <a:solidFill>
                  <a:srgbClr val="0000FF"/>
                </a:solidFill>
              </a:rPr>
              <a:t>, </a:t>
            </a:r>
            <a:r>
              <a:rPr altLang="en-GB" b="1" sz="3600" lang="en-US">
                <a:solidFill>
                  <a:srgbClr val="0000FF"/>
                </a:solidFill>
              </a:rPr>
              <a:t>solve </a:t>
            </a:r>
            <a:r>
              <a:rPr altLang="en-GB" b="1" sz="3600" lang="en-US">
                <a:solidFill>
                  <a:srgbClr val="0000FF"/>
                </a:solidFill>
              </a:rPr>
              <a:t>the </a:t>
            </a:r>
            <a:r>
              <a:rPr altLang="en-GB" b="1" sz="3600" lang="en-US">
                <a:solidFill>
                  <a:srgbClr val="0000FF"/>
                </a:solidFill>
              </a:rPr>
              <a:t>problem</a:t>
            </a:r>
            <a:r>
              <a:rPr altLang="en-GB" b="1" sz="3600" lang="en-US">
                <a:solidFill>
                  <a:srgbClr val="0000FF"/>
                </a:solidFill>
              </a:rPr>
              <a:t>. </a:t>
            </a:r>
            <a:endParaRPr b="1" sz="3600" lang="en-GB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Let's </a:t>
            </a:r>
            <a:r>
              <a:rPr altLang="en-GB" lang="en-US"/>
              <a:t>do </a:t>
            </a:r>
            <a:r>
              <a:rPr altLang="en-GB" lang="en-US"/>
              <a:t>this </a:t>
            </a:r>
            <a:r>
              <a:rPr altLang="en-GB" lang="en-US"/>
              <a:t>problem </a:t>
            </a:r>
            <a:endParaRPr lang="en-GB"/>
          </a:p>
        </p:txBody>
      </p:sp>
      <p:sp>
        <p:nvSpPr>
          <p:cNvPr id="1048598" name=""/>
          <p:cNvSpPr>
            <a:spLocks noGrp="1"/>
          </p:cNvSpPr>
          <p:nvPr/>
        </p:nvSpPr>
        <p:spPr>
          <a:xfrm>
            <a:off x="458871" y="1690689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marL="0">
              <a:buNone/>
            </a:pPr>
            <a:r>
              <a:rPr altLang="en-GB" b="1" sz="4800" lang="en-US">
                <a:solidFill>
                  <a:srgbClr val="FF0000"/>
                </a:solidFill>
              </a:rPr>
              <a:t>=</a:t>
            </a:r>
            <a:r>
              <a:rPr altLang="en-GB" b="1" sz="4800" lang="en-US">
                <a:solidFill>
                  <a:srgbClr val="FF0000"/>
                </a:solidFill>
              </a:rPr>
              <a:t> 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GB" b="1" sz="4800" lang="en-US">
                <a:solidFill>
                  <a:srgbClr val="FF0000"/>
                </a:solidFill>
              </a:rPr>
              <a:t> </a:t>
            </a:r>
            <a:r>
              <a:rPr altLang="en-GB" b="1" sz="4800" lang="en-US">
                <a:solidFill>
                  <a:srgbClr val="FF0000"/>
                </a:solidFill>
              </a:rPr>
              <a:t>-</a:t>
            </a:r>
            <a:r>
              <a:rPr altLang="en-GB" b="1" sz="4800" lang="en-US">
                <a:solidFill>
                  <a:srgbClr val="FF0000"/>
                </a:solidFill>
              </a:rPr>
              <a:t>-</a:t>
            </a:r>
            <a:r>
              <a:rPr altLang="en-GB" b="1" sz="4800" lang="en-US">
                <a:solidFill>
                  <a:srgbClr val="FF0000"/>
                </a:solidFill>
              </a:rPr>
              <a:t>-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r>
              <a:rPr altLang="en-US" b="1" sz="4800" lang="en-GB">
                <a:solidFill>
                  <a:srgbClr val="FF0000"/>
                </a:solidFill>
              </a:rPr>
              <a:t>🍎</a:t>
            </a:r>
            <a:endParaRPr b="1" sz="4800" lang="en-GB">
              <a:solidFill>
                <a:srgbClr val="FF0000"/>
              </a:solidFill>
            </a:endParaRPr>
          </a:p>
          <a:p>
            <a:pPr indent="0" marL="0">
              <a:buNone/>
            </a:pPr>
            <a:r>
              <a:rPr altLang="en-GB" b="1" sz="4800" lang="en-US">
                <a:solidFill>
                  <a:srgbClr val="FF0000"/>
                </a:solidFill>
              </a:rPr>
              <a:t>=</a:t>
            </a:r>
            <a:r>
              <a:rPr altLang="en-GB" b="1" sz="4800" lang="en-US">
                <a:solidFill>
                  <a:srgbClr val="FF0000"/>
                </a:solidFill>
              </a:rPr>
              <a:t> </a:t>
            </a:r>
            <a:r>
              <a:rPr altLang="en-GB" b="1" sz="4800" lang="en-US">
                <a:solidFill>
                  <a:srgbClr val="FF0000"/>
                </a:solidFill>
              </a:rPr>
              <a:t>9</a:t>
            </a:r>
            <a:r>
              <a:rPr altLang="en-GB" b="1" sz="4800" lang="en-US">
                <a:solidFill>
                  <a:srgbClr val="FF0000"/>
                </a:solidFill>
              </a:rPr>
              <a:t> </a:t>
            </a:r>
            <a:r>
              <a:rPr altLang="en-GB" b="1" sz="4800" lang="en-US">
                <a:solidFill>
                  <a:srgbClr val="FF0000"/>
                </a:solidFill>
              </a:rPr>
              <a:t>-</a:t>
            </a:r>
            <a:r>
              <a:rPr altLang="en-GB" b="1" sz="4800" lang="en-US">
                <a:solidFill>
                  <a:srgbClr val="FF0000"/>
                </a:solidFill>
              </a:rPr>
              <a:t>5</a:t>
            </a:r>
            <a:endParaRPr b="1" sz="4800" lang="en-GB">
              <a:solidFill>
                <a:srgbClr val="FF0000"/>
              </a:solidFill>
            </a:endParaRPr>
          </a:p>
          <a:p>
            <a:pPr indent="0" marL="0">
              <a:buNone/>
            </a:pPr>
            <a:r>
              <a:rPr altLang="en-GB" b="1" sz="4800" lang="en-US">
                <a:solidFill>
                  <a:srgbClr val="FF0000"/>
                </a:solidFill>
              </a:rPr>
              <a:t>=</a:t>
            </a:r>
            <a:r>
              <a:rPr altLang="en-GB" b="1" sz="4800" lang="en-US">
                <a:solidFill>
                  <a:srgbClr val="FF0000"/>
                </a:solidFill>
              </a:rPr>
              <a:t> </a:t>
            </a:r>
            <a:r>
              <a:rPr altLang="en-GB" b="1" sz="4800" lang="en-US">
                <a:solidFill>
                  <a:srgbClr val="FF0000"/>
                </a:solidFill>
              </a:rPr>
              <a:t>?</a:t>
            </a:r>
            <a:r>
              <a:rPr altLang="en-GB" b="1" sz="4800" lang="en-US">
                <a:solidFill>
                  <a:srgbClr val="FF0000"/>
                </a:solidFill>
              </a:rPr>
              <a:t> </a:t>
            </a:r>
            <a:endParaRPr b="1" sz="4800" lang="en-GB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b="1" sz="5400" lang="en-US">
                <a:solidFill>
                  <a:srgbClr val="D66565"/>
                </a:solidFill>
              </a:rPr>
              <a:t> </a:t>
            </a:r>
            <a:r>
              <a:rPr altLang="en-GB" b="1" sz="5400" lang="en-US">
                <a:solidFill>
                  <a:srgbClr val="D66565"/>
                </a:solidFill>
              </a:rPr>
              <a:t>Yes </a:t>
            </a:r>
            <a:r>
              <a:rPr altLang="en-GB" b="1" sz="5400" lang="en-US">
                <a:solidFill>
                  <a:srgbClr val="D66565"/>
                </a:solidFill>
              </a:rPr>
              <a:t>you </a:t>
            </a:r>
            <a:r>
              <a:rPr altLang="en-GB" b="1" sz="5400" lang="en-US">
                <a:solidFill>
                  <a:srgbClr val="D66565"/>
                </a:solidFill>
              </a:rPr>
              <a:t>are </a:t>
            </a:r>
            <a:r>
              <a:rPr altLang="en-GB" b="1" sz="5400" lang="en-US">
                <a:solidFill>
                  <a:srgbClr val="D66565"/>
                </a:solidFill>
              </a:rPr>
              <a:t>right</a:t>
            </a:r>
            <a:r>
              <a:rPr altLang="en-US" b="1" sz="5400" lang="en-GB">
                <a:solidFill>
                  <a:srgbClr val="D66565"/>
                </a:solidFill>
              </a:rPr>
              <a:t>😊</a:t>
            </a:r>
            <a:r>
              <a:rPr altLang="en-GB" b="1" sz="5400" lang="en-US">
                <a:solidFill>
                  <a:srgbClr val="D66565"/>
                </a:solidFill>
              </a:rPr>
              <a:t> </a:t>
            </a:r>
            <a:endParaRPr b="1" sz="5400" lang="en-GB">
              <a:solidFill>
                <a:srgbClr val="D66565"/>
              </a:solidFill>
            </a:endParaRPr>
          </a:p>
          <a:p>
            <a:pPr indent="0" marL="0">
              <a:buNone/>
            </a:pPr>
            <a:r>
              <a:rPr altLang="en-GB" b="1" sz="5400" lang="en-US">
                <a:solidFill>
                  <a:srgbClr val="D66565"/>
                </a:solidFill>
              </a:rPr>
              <a:t>Answer </a:t>
            </a:r>
            <a:endParaRPr b="1" sz="5400" lang="en-GB">
              <a:solidFill>
                <a:srgbClr val="D66565"/>
              </a:solidFill>
            </a:endParaRPr>
          </a:p>
          <a:p>
            <a:pPr indent="0" marL="0">
              <a:buNone/>
            </a:pPr>
            <a:r>
              <a:rPr altLang="en-GB" b="1" sz="5400" lang="en-US">
                <a:solidFill>
                  <a:srgbClr val="D66565"/>
                </a:solidFill>
              </a:rPr>
              <a:t>=</a:t>
            </a:r>
            <a:r>
              <a:rPr altLang="en-GB" b="1" sz="5400" lang="en-GB">
                <a:solidFill>
                  <a:srgbClr val="D66565"/>
                </a:solidFill>
              </a:rPr>
              <a:t>🍎</a:t>
            </a:r>
            <a:r>
              <a:rPr altLang="en-GB" b="1" sz="5400" lang="en-GB">
                <a:solidFill>
                  <a:srgbClr val="D66565"/>
                </a:solidFill>
              </a:rPr>
              <a:t>🍎</a:t>
            </a:r>
            <a:r>
              <a:rPr altLang="en-GB" b="1" sz="5400" lang="en-GB">
                <a:solidFill>
                  <a:srgbClr val="D66565"/>
                </a:solidFill>
              </a:rPr>
              <a:t>🍎</a:t>
            </a:r>
            <a:r>
              <a:rPr altLang="en-GB" b="1" sz="5400" lang="en-GB">
                <a:solidFill>
                  <a:srgbClr val="D66565"/>
                </a:solidFill>
              </a:rPr>
              <a:t>🍎</a:t>
            </a:r>
            <a:endParaRPr b="1" sz="5400" lang="en-GB">
              <a:solidFill>
                <a:srgbClr val="D66565"/>
              </a:solidFill>
            </a:endParaRPr>
          </a:p>
          <a:p>
            <a:pPr indent="0" marL="0">
              <a:buNone/>
            </a:pPr>
            <a:r>
              <a:rPr altLang="en-GB" b="1" sz="5400" lang="en-US">
                <a:solidFill>
                  <a:srgbClr val="D66565"/>
                </a:solidFill>
              </a:rPr>
              <a:t>=</a:t>
            </a:r>
            <a:r>
              <a:rPr altLang="en-GB" b="1" sz="5400" lang="en-US">
                <a:solidFill>
                  <a:srgbClr val="D66565"/>
                </a:solidFill>
              </a:rPr>
              <a:t> </a:t>
            </a:r>
            <a:r>
              <a:rPr altLang="en-GB" b="1" sz="5400" i="1" lang="en-US">
                <a:solidFill>
                  <a:srgbClr val="800000"/>
                </a:solidFill>
              </a:rPr>
              <a:t>4</a:t>
            </a:r>
            <a:r>
              <a:rPr altLang="en-GB" b="1" sz="5400" i="1" lang="en-US">
                <a:solidFill>
                  <a:srgbClr val="800000"/>
                </a:solidFill>
              </a:rPr>
              <a:t> </a:t>
            </a:r>
            <a:r>
              <a:rPr altLang="en-GB" b="1" sz="5400" i="1" lang="en-US">
                <a:solidFill>
                  <a:srgbClr val="800000"/>
                </a:solidFill>
              </a:rPr>
              <a:t>APPLES</a:t>
            </a:r>
            <a:endParaRPr b="1" sz="5400" lang="en-GB">
              <a:solidFill>
                <a:srgbClr val="D66565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title"/>
          </p:nvPr>
        </p:nvSpPr>
        <p:spPr>
          <a:prstGeom prst="rect"/>
        </p:spPr>
        <p:txBody>
          <a:bodyPr>
            <a:normAutofit fontScale="90000"/>
          </a:bodyPr>
          <a:p>
            <a:r>
              <a:rPr altLang="en-GB" lang="en-US"/>
              <a:t>1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I </a:t>
            </a:r>
            <a:r>
              <a:rPr altLang="en-GB" lang="en-US"/>
              <a:t>see</a:t>
            </a:r>
            <a:r>
              <a:rPr altLang="en-GB" lang="en-US"/>
              <a:t> </a:t>
            </a:r>
            <a:r>
              <a:rPr altLang="en-GB" lang="en-US"/>
              <a:t>7</a:t>
            </a:r>
            <a:r>
              <a:rPr altLang="en-GB" lang="en-US"/>
              <a:t> </a:t>
            </a:r>
            <a:r>
              <a:rPr altLang="en-US" lang="en-GB"/>
              <a:t>🐟</a:t>
            </a:r>
            <a:r>
              <a:rPr altLang="en-GB" lang="en-US"/>
              <a:t>,</a:t>
            </a:r>
            <a:r>
              <a:rPr altLang="en-GB" lang="en-US"/>
              <a:t>2</a:t>
            </a:r>
            <a:r>
              <a:rPr altLang="en-GB" lang="en-US"/>
              <a:t> </a:t>
            </a:r>
            <a:r>
              <a:rPr altLang="en-GB" lang="en-US"/>
              <a:t>go </a:t>
            </a:r>
            <a:r>
              <a:rPr altLang="en-GB" lang="en-US"/>
              <a:t>away</a:t>
            </a:r>
            <a:r>
              <a:rPr altLang="en-GB" lang="en-US"/>
              <a:t>. </a:t>
            </a:r>
            <a:r>
              <a:rPr altLang="en-GB" lang="en-US"/>
              <a:t>How </a:t>
            </a:r>
            <a:r>
              <a:rPr altLang="en-GB" lang="en-US"/>
              <a:t>many </a:t>
            </a:r>
            <a:r>
              <a:rPr altLang="en-US" lang="en-GB"/>
              <a:t>🐟</a:t>
            </a:r>
            <a:r>
              <a:rPr altLang="en-GB" lang="en-US"/>
              <a:t> </a:t>
            </a:r>
            <a:r>
              <a:rPr altLang="en-GB" lang="en-US"/>
              <a:t>are </a:t>
            </a:r>
            <a:r>
              <a:rPr altLang="en-GB" lang="en-US"/>
              <a:t>left</a:t>
            </a:r>
            <a:r>
              <a:rPr altLang="en-GB" lang="en-US"/>
              <a:t>?</a:t>
            </a:r>
            <a:r>
              <a:rPr altLang="en-GB" lang="en-US"/>
              <a:t> </a:t>
            </a:r>
            <a:br>
              <a:rPr altLang="en-GB" lang="en-US"/>
            </a:br>
            <a:r>
              <a:rPr altLang="en-GB" lang="en-US"/>
              <a:t> </a:t>
            </a:r>
            <a:endParaRPr lang="en-GB"/>
          </a:p>
        </p:txBody>
      </p:sp>
      <p:sp>
        <p:nvSpPr>
          <p:cNvPr id="1048601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=</a:t>
            </a:r>
            <a:r>
              <a:rPr altLang="en-GB" lang="en-GB"/>
              <a:t>🐟</a:t>
            </a:r>
            <a:r>
              <a:rPr altLang="en-GB" lang="en-GB"/>
              <a:t>🐟</a:t>
            </a:r>
            <a:r>
              <a:rPr altLang="en-GB" lang="en-GB"/>
              <a:t>🐟</a:t>
            </a:r>
            <a:r>
              <a:rPr altLang="en-GB" lang="en-GB"/>
              <a:t>🐟</a:t>
            </a:r>
            <a:r>
              <a:rPr altLang="en-GB" lang="en-GB"/>
              <a:t>🐟</a:t>
            </a:r>
            <a:r>
              <a:rPr altLang="en-GB" lang="en-GB"/>
              <a:t>🐟</a:t>
            </a:r>
            <a:r>
              <a:rPr altLang="en-GB" lang="en-GB"/>
              <a:t>🐟</a:t>
            </a:r>
            <a:r>
              <a:rPr altLang="en-GB" lang="en-US"/>
              <a:t> </a:t>
            </a:r>
            <a:r>
              <a:rPr altLang="en-GB" b="1" lang="en-US">
                <a:solidFill>
                  <a:srgbClr val="FF0000"/>
                </a:solidFill>
              </a:rPr>
              <a:t>-</a:t>
            </a:r>
            <a:r>
              <a:rPr altLang="en-GB" b="1" lang="en-US">
                <a:solidFill>
                  <a:srgbClr val="FF0000"/>
                </a:solidFill>
              </a:rPr>
              <a:t>-</a:t>
            </a:r>
            <a:r>
              <a:rPr altLang="en-GB" b="1" lang="en-US">
                <a:solidFill>
                  <a:srgbClr val="FF0000"/>
                </a:solidFill>
              </a:rPr>
              <a:t>-</a:t>
            </a:r>
            <a:r>
              <a:rPr altLang="en-GB" b="1" lang="en-US">
                <a:solidFill>
                  <a:srgbClr val="FF0000"/>
                </a:solidFill>
              </a:rPr>
              <a:t>-</a:t>
            </a:r>
            <a:r>
              <a:rPr altLang="en-GB" b="1" lang="en-US">
                <a:solidFill>
                  <a:srgbClr val="FF0000"/>
                </a:solidFill>
              </a:rPr>
              <a:t>-</a:t>
            </a:r>
            <a:r>
              <a:rPr altLang="en-GB" b="1" lang="en-US">
                <a:solidFill>
                  <a:srgbClr val="FF0000"/>
                </a:solidFill>
              </a:rPr>
              <a:t>-</a:t>
            </a:r>
            <a:r>
              <a:rPr altLang="en-GB" b="1" lang="en-US">
                <a:solidFill>
                  <a:srgbClr val="FF0000"/>
                </a:solidFill>
              </a:rPr>
              <a:t> </a:t>
            </a:r>
            <a:r>
              <a:rPr altLang="en-GB" b="1" lang="en-US">
                <a:solidFill>
                  <a:srgbClr val="FF0000"/>
                </a:solidFill>
              </a:rPr>
              <a:t> </a:t>
            </a:r>
            <a:r>
              <a:rPr altLang="en-GB" b="1" lang="en-US">
                <a:solidFill>
                  <a:srgbClr val="FF0000"/>
                </a:solidFill>
              </a:rPr>
              <a:t> </a:t>
            </a:r>
            <a:r>
              <a:rPr altLang="en-US" lang="en-GB"/>
              <a:t>🐟</a:t>
            </a:r>
            <a:r>
              <a:rPr altLang="en-US" lang="en-GB"/>
              <a:t>🐟</a:t>
            </a:r>
            <a:endParaRPr lang="en-GB"/>
          </a:p>
          <a:p>
            <a:pPr indent="0" marL="0">
              <a:buNone/>
            </a:pP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=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7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-</a:t>
            </a:r>
            <a:r>
              <a:rPr altLang="en-GB" b="1" sz="3600" lang="en-US">
                <a:solidFill>
                  <a:srgbClr val="000080"/>
                </a:solidFill>
              </a:rPr>
              <a:t>-</a:t>
            </a:r>
            <a:r>
              <a:rPr altLang="en-GB" b="1" sz="3600" lang="en-US">
                <a:solidFill>
                  <a:srgbClr val="000080"/>
                </a:solidFill>
              </a:rPr>
              <a:t>-</a:t>
            </a:r>
            <a:r>
              <a:rPr altLang="en-GB" b="1" sz="3600" lang="en-US">
                <a:solidFill>
                  <a:srgbClr val="000080"/>
                </a:solidFill>
              </a:rPr>
              <a:t>-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2</a:t>
            </a:r>
            <a:endParaRPr lang="en-GB"/>
          </a:p>
          <a:p>
            <a:pPr indent="0" marL="0">
              <a:buNone/>
            </a:pPr>
            <a:r>
              <a:rPr altLang="en-GB" b="1" sz="3600" lang="en-US">
                <a:solidFill>
                  <a:srgbClr val="000080"/>
                </a:solidFill>
              </a:rPr>
              <a:t>=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5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US" b="1" sz="3600" lang="en-GB">
                <a:solidFill>
                  <a:srgbClr val="000080"/>
                </a:solidFill>
              </a:rPr>
              <a:t>🐟</a:t>
            </a:r>
            <a:r>
              <a:rPr altLang="en-US" b="1" sz="3600" lang="en-GB">
                <a:solidFill>
                  <a:srgbClr val="000080"/>
                </a:solidFill>
              </a:rPr>
              <a:t>🐟</a:t>
            </a:r>
            <a:r>
              <a:rPr altLang="en-US" b="1" sz="3600" lang="en-GB">
                <a:solidFill>
                  <a:srgbClr val="000080"/>
                </a:solidFill>
              </a:rPr>
              <a:t>🐟</a:t>
            </a:r>
            <a:r>
              <a:rPr altLang="en-US" b="1" sz="3600" lang="en-GB">
                <a:solidFill>
                  <a:srgbClr val="000080"/>
                </a:solidFill>
              </a:rPr>
              <a:t>🐟</a:t>
            </a:r>
            <a:r>
              <a:rPr altLang="en-US" b="1" sz="3600" lang="en-GB">
                <a:solidFill>
                  <a:srgbClr val="000080"/>
                </a:solidFill>
              </a:rPr>
              <a:t>🐟</a:t>
            </a:r>
            <a:endParaRPr lang="en-GB"/>
          </a:p>
          <a:p>
            <a:pPr indent="0" marL="0">
              <a:buNone/>
            </a:pP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2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Anum </a:t>
            </a:r>
            <a:r>
              <a:rPr altLang="en-GB" lang="en-US"/>
              <a:t>has </a:t>
            </a:r>
            <a:r>
              <a:rPr altLang="en-GB" lang="en-US"/>
              <a:t>8</a:t>
            </a:r>
            <a:r>
              <a:rPr altLang="en-GB" lang="en-US"/>
              <a:t> </a:t>
            </a:r>
            <a:r>
              <a:rPr altLang="en-US" lang="en-GB"/>
              <a:t>﻿</a:t>
            </a:r>
            <a:r>
              <a:rPr altLang="en-US" lang="en-GB"/>
              <a:t>🍓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Asiya </a:t>
            </a:r>
            <a:r>
              <a:rPr altLang="en-GB" lang="en-US"/>
              <a:t>has </a:t>
            </a:r>
            <a:r>
              <a:rPr altLang="en-GB" lang="en-US"/>
              <a:t>3</a:t>
            </a:r>
            <a:r>
              <a:rPr altLang="en-US" lang="en-GB"/>
              <a:t>🍓</a:t>
            </a:r>
            <a:r>
              <a:rPr altLang="en-GB" lang="en-US"/>
              <a:t>.</a:t>
            </a:r>
            <a:br>
              <a:rPr altLang="en-GB" lang="en-US"/>
            </a:br>
            <a:r>
              <a:rPr altLang="en-GB" lang="en-US"/>
              <a:t>What </a:t>
            </a:r>
            <a:r>
              <a:rPr altLang="en-GB" lang="en-US"/>
              <a:t>is </a:t>
            </a:r>
            <a:r>
              <a:rPr altLang="en-GB" lang="en-US"/>
              <a:t>the </a:t>
            </a:r>
            <a:r>
              <a:rPr altLang="en-GB" lang="en-US"/>
              <a:t>difference</a:t>
            </a:r>
            <a:r>
              <a:rPr altLang="en-GB" lang="en-US"/>
              <a:t>? </a:t>
            </a:r>
            <a:r>
              <a:rPr altLang="en-US" lang="en-GB"/>
              <a:t>
</a:t>
            </a:r>
            <a:endParaRPr lang="en-GB"/>
          </a:p>
        </p:txBody>
      </p:sp>
      <p:sp>
        <p:nvSpPr>
          <p:cNvPr id="1048603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altLang="en-GB" b="1" sz="3600" lang="en-US">
                <a:solidFill>
                  <a:srgbClr val="FF0000"/>
                </a:solidFill>
              </a:rPr>
              <a:t>Solution </a:t>
            </a:r>
            <a:endParaRPr b="1" sz="3600" lang="en-GB">
              <a:solidFill>
                <a:srgbClr val="FF0000"/>
              </a:solidFill>
            </a:endParaRPr>
          </a:p>
          <a:p>
            <a:pPr indent="0" marL="0">
              <a:buNone/>
            </a:pPr>
            <a:endParaRPr b="1" sz="3600" lang="en-GB">
              <a:solidFill>
                <a:srgbClr val="FF0000"/>
              </a:solidFill>
            </a:endParaRPr>
          </a:p>
          <a:p>
            <a:pPr indent="0" marL="0">
              <a:buNone/>
            </a:pPr>
            <a:r>
              <a:rPr altLang="en-GB" b="1" sz="3600" lang="en-US">
                <a:solidFill>
                  <a:srgbClr val="FF0000"/>
                </a:solidFill>
              </a:rPr>
              <a:t>=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-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endParaRPr b="1" sz="3600" lang="en-GB">
              <a:solidFill>
                <a:srgbClr val="FF0000"/>
              </a:solidFill>
            </a:endParaRPr>
          </a:p>
          <a:p>
            <a:pPr indent="0" marL="0">
              <a:buNone/>
            </a:pPr>
            <a:r>
              <a:rPr altLang="en-GB" b="1" sz="3600" lang="en-US">
                <a:solidFill>
                  <a:srgbClr val="FF0000"/>
                </a:solidFill>
              </a:rPr>
              <a:t>=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8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-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GB" b="1" sz="3600" lang="en-US">
                <a:solidFill>
                  <a:srgbClr val="FF0000"/>
                </a:solidFill>
              </a:rPr>
              <a:t>3</a:t>
            </a:r>
            <a:endParaRPr b="1" sz="3600" lang="en-GB">
              <a:solidFill>
                <a:srgbClr val="FF0000"/>
              </a:solidFill>
            </a:endParaRPr>
          </a:p>
          <a:p>
            <a:pPr indent="0" marL="0">
              <a:buNone/>
            </a:pPr>
            <a:r>
              <a:rPr altLang="en-GB" b="1" sz="3600" lang="en-US">
                <a:solidFill>
                  <a:srgbClr val="FF0000"/>
                </a:solidFill>
              </a:rPr>
              <a:t>=</a:t>
            </a:r>
            <a:r>
              <a:rPr altLang="en-GB" b="1" sz="3600" lang="en-US">
                <a:solidFill>
                  <a:srgbClr val="FF0000"/>
                </a:solidFill>
              </a:rPr>
              <a:t>5</a:t>
            </a:r>
            <a:r>
              <a:rPr altLang="en-GB" b="1" sz="3600" lang="en-US">
                <a:solidFill>
                  <a:srgbClr val="FF0000"/>
                </a:solidFill>
              </a:rPr>
              <a:t> 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r>
              <a:rPr altLang="en-US" b="1" sz="3600" lang="en-GB">
                <a:solidFill>
                  <a:srgbClr val="FF0000"/>
                </a:solidFill>
              </a:rPr>
              <a:t>🍓</a:t>
            </a:r>
            <a:endParaRPr b="1" sz="3600" lang="en-GB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3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There </a:t>
            </a:r>
            <a:r>
              <a:rPr altLang="en-GB" lang="en-US"/>
              <a:t>are 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US" lang="en-GB"/>
              <a:t>🐬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US" lang="en-GB"/>
              <a:t>🐬</a:t>
            </a:r>
            <a:r>
              <a:rPr altLang="en-GB" lang="en-US"/>
              <a:t> </a:t>
            </a:r>
            <a:r>
              <a:rPr altLang="en-GB" lang="en-US"/>
              <a:t>swim </a:t>
            </a:r>
            <a:r>
              <a:rPr altLang="en-GB" lang="en-US"/>
              <a:t>away</a:t>
            </a:r>
            <a:r>
              <a:rPr altLang="en-GB" lang="en-US"/>
              <a:t>. </a:t>
            </a:r>
            <a:r>
              <a:rPr altLang="en-GB" lang="en-US"/>
              <a:t>What </a:t>
            </a:r>
            <a:r>
              <a:rPr altLang="en-GB" lang="en-US"/>
              <a:t>is </a:t>
            </a:r>
            <a:r>
              <a:rPr altLang="en-GB" lang="en-US"/>
              <a:t>1</a:t>
            </a:r>
            <a:r>
              <a:rPr altLang="en-GB" lang="en-US"/>
              <a:t>0</a:t>
            </a:r>
            <a:r>
              <a:rPr altLang="en-GB" lang="en-US"/>
              <a:t> </a:t>
            </a:r>
            <a:r>
              <a:rPr altLang="en-GB" lang="en-US"/>
              <a:t>minus </a:t>
            </a:r>
            <a:r>
              <a:rPr altLang="en-GB" lang="en-US"/>
              <a:t>5</a:t>
            </a:r>
            <a:r>
              <a:rPr altLang="en-GB" lang="en-US"/>
              <a:t>?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05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indent="0" marL="0">
              <a:buNone/>
            </a:pPr>
            <a:r>
              <a:rPr altLang="en-GB" b="1" sz="4000" lang="en-US">
                <a:solidFill>
                  <a:srgbClr val="330066"/>
                </a:solidFill>
              </a:rPr>
              <a:t>Solution</a:t>
            </a:r>
            <a:endParaRPr sz="4000" lang="en-GB"/>
          </a:p>
          <a:p>
            <a:pPr indent="0" marL="0">
              <a:buNone/>
            </a:pPr>
            <a:r>
              <a:rPr altLang="en-GB" b="1" sz="4000" lang="en-US">
                <a:solidFill>
                  <a:srgbClr val="330066"/>
                </a:solidFill>
              </a:rPr>
              <a:t> </a:t>
            </a:r>
            <a:endParaRPr sz="4000" lang="en-GB"/>
          </a:p>
          <a:p>
            <a:pPr indent="0" marL="0">
              <a:buNone/>
            </a:pPr>
            <a:r>
              <a:rPr altLang="en-GB" b="1" sz="4000" lang="en-US">
                <a:solidFill>
                  <a:srgbClr val="330066"/>
                </a:solidFill>
              </a:rPr>
              <a:t>=</a:t>
            </a:r>
            <a:r>
              <a:rPr altLang="en-GB" b="1" sz="4000" lang="en-US">
                <a:solidFill>
                  <a:srgbClr val="330066"/>
                </a:solidFill>
              </a:rPr>
              <a:t> 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GB" b="1" sz="4000" lang="en-US">
                <a:solidFill>
                  <a:srgbClr val="330066"/>
                </a:solidFill>
              </a:rPr>
              <a:t>-</a:t>
            </a:r>
            <a:r>
              <a:rPr altLang="en-GB" b="1" sz="4000" lang="en-US">
                <a:solidFill>
                  <a:srgbClr val="330066"/>
                </a:solidFill>
              </a:rPr>
              <a:t> 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endParaRPr sz="4000" lang="en-GB"/>
          </a:p>
          <a:p>
            <a:pPr indent="0" marL="0">
              <a:buNone/>
            </a:pPr>
            <a:r>
              <a:rPr altLang="en-GB" b="1" sz="4000" lang="en-US">
                <a:solidFill>
                  <a:srgbClr val="330066"/>
                </a:solidFill>
              </a:rPr>
              <a:t>=</a:t>
            </a:r>
            <a:r>
              <a:rPr altLang="en-GB" b="1" sz="4000" lang="en-US">
                <a:solidFill>
                  <a:srgbClr val="330066"/>
                </a:solidFill>
              </a:rPr>
              <a:t> </a:t>
            </a:r>
            <a:r>
              <a:rPr altLang="en-GB" b="1" sz="4000" lang="en-US">
                <a:solidFill>
                  <a:srgbClr val="330066"/>
                </a:solidFill>
              </a:rPr>
              <a:t>1</a:t>
            </a:r>
            <a:r>
              <a:rPr altLang="en-GB" b="1" sz="4000" lang="en-US">
                <a:solidFill>
                  <a:srgbClr val="330066"/>
                </a:solidFill>
              </a:rPr>
              <a:t>0</a:t>
            </a:r>
            <a:r>
              <a:rPr altLang="en-GB" b="1" sz="4000" lang="en-US">
                <a:solidFill>
                  <a:srgbClr val="330066"/>
                </a:solidFill>
              </a:rPr>
              <a:t> </a:t>
            </a:r>
            <a:r>
              <a:rPr altLang="en-GB" b="1" sz="4000" lang="en-US">
                <a:solidFill>
                  <a:srgbClr val="330066"/>
                </a:solidFill>
              </a:rPr>
              <a:t>-</a:t>
            </a:r>
            <a:r>
              <a:rPr altLang="en-GB" b="1" sz="4000" lang="en-US">
                <a:solidFill>
                  <a:srgbClr val="330066"/>
                </a:solidFill>
              </a:rPr>
              <a:t> </a:t>
            </a:r>
            <a:r>
              <a:rPr altLang="en-GB" b="1" sz="4000" lang="en-US">
                <a:solidFill>
                  <a:srgbClr val="330066"/>
                </a:solidFill>
              </a:rPr>
              <a:t>5</a:t>
            </a:r>
            <a:r>
              <a:rPr altLang="en-GB" b="1" sz="4000" lang="en-US">
                <a:solidFill>
                  <a:srgbClr val="330066"/>
                </a:solidFill>
              </a:rPr>
              <a:t> </a:t>
            </a:r>
            <a:endParaRPr sz="4000" lang="en-GB"/>
          </a:p>
          <a:p>
            <a:pPr indent="0" marL="0">
              <a:buNone/>
            </a:pPr>
            <a:r>
              <a:rPr altLang="en-GB" b="1" sz="4000" lang="en-US">
                <a:solidFill>
                  <a:srgbClr val="330066"/>
                </a:solidFill>
              </a:rPr>
              <a:t>=</a:t>
            </a:r>
            <a:r>
              <a:rPr altLang="en-GB" b="1" sz="4000" lang="en-US">
                <a:solidFill>
                  <a:srgbClr val="330066"/>
                </a:solidFill>
              </a:rPr>
              <a:t> </a:t>
            </a:r>
            <a:r>
              <a:rPr altLang="en-GB" b="1" sz="4000" lang="en-US">
                <a:solidFill>
                  <a:srgbClr val="330066"/>
                </a:solidFill>
              </a:rPr>
              <a:t>5</a:t>
            </a:r>
            <a:r>
              <a:rPr altLang="en-GB" b="1" sz="4000" lang="en-US">
                <a:solidFill>
                  <a:srgbClr val="330066"/>
                </a:solidFill>
              </a:rPr>
              <a:t> 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r>
              <a:rPr altLang="en-US" b="1" sz="4000" lang="en-GB">
                <a:solidFill>
                  <a:srgbClr val="330066"/>
                </a:solidFill>
              </a:rPr>
              <a:t>🐬</a:t>
            </a:r>
            <a:endParaRPr sz="4000"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title"/>
          </p:nvPr>
        </p:nvSpPr>
        <p:spPr>
          <a:xfrm>
            <a:off x="188367" y="1560912"/>
            <a:ext cx="7886700" cy="1325563"/>
          </a:xfrm>
        </p:spPr>
        <p:txBody>
          <a:bodyPr>
            <a:normAutofit fontScale="90000"/>
          </a:bodyPr>
          <a:p>
            <a:r>
              <a:rPr altLang="en-GB" lang="en-US"/>
              <a:t>4</a:t>
            </a:r>
            <a:r>
              <a:rPr altLang="en-GB" lang="en-US"/>
              <a:t>)</a:t>
            </a:r>
            <a:r>
              <a:rPr altLang="en-GB" lang="en-US"/>
              <a:t> </a:t>
            </a:r>
            <a:r>
              <a:rPr altLang="en-GB" lang="en-US"/>
              <a:t>Khan </a:t>
            </a:r>
            <a:r>
              <a:rPr altLang="en-GB" lang="en-US"/>
              <a:t>has </a:t>
            </a:r>
            <a:r>
              <a:rPr altLang="en-GB" lang="en-US"/>
              <a:t>8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books </a:t>
            </a:r>
            <a:r>
              <a:rPr altLang="en-GB" lang="en-US"/>
              <a:t> 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He gives </a:t>
            </a:r>
            <a:r>
              <a:rPr altLang="en-GB" lang="en-US"/>
              <a:t>away </a:t>
            </a:r>
            <a:r>
              <a:rPr altLang="en-GB" lang="en-US"/>
              <a:t> </a:t>
            </a:r>
            <a:r>
              <a:rPr altLang="en-GB" lang="en-US"/>
              <a:t>3</a:t>
            </a:r>
            <a:r>
              <a:rPr altLang="en-GB" lang="en-US"/>
              <a:t> </a:t>
            </a:r>
            <a:r>
              <a:rPr altLang="en-GB" lang="en-US"/>
              <a:t>books</a:t>
            </a:r>
            <a:r>
              <a:rPr altLang="en-GB" lang="en-US"/>
              <a:t> </a:t>
            </a:r>
            <a:r>
              <a:rPr altLang="en-GB" lang="en-US"/>
              <a:t>to </a:t>
            </a:r>
            <a:r>
              <a:rPr altLang="en-GB" lang="en-US"/>
              <a:t>his </a:t>
            </a:r>
            <a:r>
              <a:rPr altLang="en-GB" lang="en-US"/>
              <a:t>friends 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How </a:t>
            </a:r>
            <a:r>
              <a:rPr altLang="en-GB" lang="en-US"/>
              <a:t>many </a:t>
            </a:r>
            <a:r>
              <a:rPr altLang="en-GB" lang="en-US"/>
              <a:t> </a:t>
            </a:r>
            <a:r>
              <a:rPr altLang="en-GB" lang="en-US"/>
              <a:t>book</a:t>
            </a:r>
            <a:r>
              <a:rPr altLang="en-GB" lang="en-US"/>
              <a:t>s </a:t>
            </a:r>
            <a:r>
              <a:rPr altLang="en-GB" lang="en-US"/>
              <a:t>does </a:t>
            </a:r>
            <a:r>
              <a:rPr altLang="en-GB" lang="en-US"/>
              <a:t>he </a:t>
            </a:r>
            <a:r>
              <a:rPr altLang="en-GB" lang="en-US"/>
              <a:t>have </a:t>
            </a:r>
            <a:r>
              <a:rPr altLang="en-GB" lang="en-US"/>
              <a:t>now </a:t>
            </a:r>
            <a:r>
              <a:rPr altLang="en-GB" lang="en-US"/>
              <a:t>?</a:t>
            </a:r>
            <a:endParaRPr lang="en-GB"/>
          </a:p>
        </p:txBody>
      </p:sp>
      <p:sp>
        <p:nvSpPr>
          <p:cNvPr id="1048607" name=""/>
          <p:cNvSpPr>
            <a:spLocks noGrp="1"/>
          </p:cNvSpPr>
          <p:nvPr>
            <p:ph idx="1"/>
          </p:nvPr>
        </p:nvSpPr>
        <p:spPr>
          <a:xfrm>
            <a:off x="441782" y="3222539"/>
            <a:ext cx="7886700" cy="4351338"/>
          </a:xfrm>
        </p:spPr>
        <p:txBody>
          <a:bodyPr/>
          <a:p>
            <a:r>
              <a:rPr altLang="en-GB" sz="3600" lang="en-US"/>
              <a:t>Solution </a:t>
            </a:r>
            <a:endParaRPr sz="3600" lang="en-GB"/>
          </a:p>
          <a:p>
            <a:pPr indent="0" marL="0">
              <a:buNone/>
            </a:pPr>
            <a:r>
              <a:rPr altLang="en-GB" b="1" sz="3600" lang="en-US">
                <a:solidFill>
                  <a:srgbClr val="000080"/>
                </a:solidFill>
              </a:rPr>
              <a:t>=</a:t>
            </a:r>
            <a:r>
              <a:rPr altLang="en-GB" sz="3600" lang="en-US"/>
              <a:t> </a:t>
            </a:r>
            <a:r>
              <a:rPr altLang="en-US" sz="3600" lang="en-GB"/>
              <a:t>📗</a:t>
            </a:r>
            <a:r>
              <a:rPr altLang="en-US" sz="3600" lang="en-GB"/>
              <a:t>📗</a:t>
            </a:r>
            <a:r>
              <a:rPr altLang="en-US" sz="3600" lang="en-GB"/>
              <a:t>📗</a:t>
            </a:r>
            <a:r>
              <a:rPr altLang="en-US" sz="3600" lang="en-GB"/>
              <a:t>📗</a:t>
            </a:r>
            <a:r>
              <a:rPr altLang="en-US" sz="3600" lang="en-GB"/>
              <a:t>📗</a:t>
            </a:r>
            <a:r>
              <a:rPr altLang="en-US" sz="3600" lang="en-GB"/>
              <a:t>📗</a:t>
            </a:r>
            <a:r>
              <a:rPr altLang="en-US" sz="3600" lang="en-GB"/>
              <a:t>📗</a:t>
            </a:r>
            <a:r>
              <a:rPr altLang="en-US" sz="3600" lang="en-GB"/>
              <a:t>📗</a:t>
            </a:r>
            <a:r>
              <a:rPr altLang="en-GB" sz="3600" lang="en-US"/>
              <a:t>-</a:t>
            </a:r>
            <a:r>
              <a:rPr altLang="en-GB" sz="3600" lang="en-US"/>
              <a:t>-</a:t>
            </a:r>
            <a:r>
              <a:rPr altLang="en-GB" sz="3600" lang="en-US"/>
              <a:t>-</a:t>
            </a:r>
            <a:r>
              <a:rPr altLang="en-GB" sz="3600" lang="en-US"/>
              <a:t>-</a:t>
            </a:r>
            <a:r>
              <a:rPr altLang="en-GB" sz="3600" lang="en-US"/>
              <a:t>-</a:t>
            </a:r>
            <a:r>
              <a:rPr altLang="en-GB" sz="3600" lang="en-US"/>
              <a:t> </a:t>
            </a:r>
            <a:r>
              <a:rPr altLang="en-US" sz="3600" lang="en-GB"/>
              <a:t>📗</a:t>
            </a:r>
            <a:r>
              <a:rPr altLang="en-US" sz="3600" lang="en-GB"/>
              <a:t>📗</a:t>
            </a:r>
            <a:r>
              <a:rPr altLang="en-US" sz="3600" lang="en-GB"/>
              <a:t>📗</a:t>
            </a:r>
            <a:endParaRPr sz="3600" lang="en-GB"/>
          </a:p>
          <a:p>
            <a:pPr indent="0" marL="0">
              <a:buNone/>
            </a:pPr>
            <a:r>
              <a:rPr altLang="en-GB" b="1" sz="3600" lang="en-US">
                <a:solidFill>
                  <a:srgbClr val="00FFFF"/>
                </a:solidFill>
              </a:rPr>
              <a:t> </a:t>
            </a:r>
            <a:r>
              <a:rPr altLang="en-GB" b="1" sz="3600" lang="en-US">
                <a:solidFill>
                  <a:srgbClr val="00FFFF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=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8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-</a:t>
            </a:r>
            <a:r>
              <a:rPr altLang="en-GB" b="1" sz="3600" lang="en-US">
                <a:solidFill>
                  <a:srgbClr val="000080"/>
                </a:solidFill>
              </a:rPr>
              <a:t>-</a:t>
            </a:r>
            <a:r>
              <a:rPr altLang="en-GB" b="1" sz="3600" lang="en-US">
                <a:solidFill>
                  <a:srgbClr val="000080"/>
                </a:solidFill>
              </a:rPr>
              <a:t>-</a:t>
            </a:r>
            <a:r>
              <a:rPr altLang="en-GB" b="1" sz="3600" lang="en-US">
                <a:solidFill>
                  <a:srgbClr val="000080"/>
                </a:solidFill>
              </a:rPr>
              <a:t>3</a:t>
            </a:r>
            <a:endParaRPr sz="3600" lang="en-GB"/>
          </a:p>
          <a:p>
            <a:pPr indent="0" marL="0">
              <a:buNone/>
            </a:pPr>
            <a:r>
              <a:rPr altLang="en-GB" b="1" sz="3600" lang="en-US">
                <a:solidFill>
                  <a:srgbClr val="000080"/>
                </a:solidFill>
              </a:rPr>
              <a:t>=</a:t>
            </a:r>
            <a:r>
              <a:rPr altLang="en-GB" b="1" sz="3600" lang="en-US">
                <a:solidFill>
                  <a:srgbClr val="000080"/>
                </a:solidFill>
              </a:rPr>
              <a:t> </a:t>
            </a:r>
            <a:r>
              <a:rPr altLang="en-GB" b="1" sz="3600" lang="en-US">
                <a:solidFill>
                  <a:srgbClr val="000080"/>
                </a:solidFill>
              </a:rPr>
              <a:t>5</a:t>
            </a:r>
            <a:endParaRPr sz="3600"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vivo 1811</dc:creator>
  <dcterms:created xsi:type="dcterms:W3CDTF">2015-05-07T08:30:45Z</dcterms:created>
  <dcterms:modified xsi:type="dcterms:W3CDTF">2020-10-17T03:15:28Z</dcterms:modified>
</cp:coreProperties>
</file>