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3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BF0000"/>
                </a:solidFill>
              </a:rPr>
              <a:t>L</a:t>
            </a:r>
            <a:r>
              <a:rPr altLang="en-GB" sz="3600" lang="en-US">
                <a:solidFill>
                  <a:srgbClr val="BF0000"/>
                </a:solidFill>
              </a:rPr>
              <a:t>e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n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No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_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3</a:t>
            </a:r>
            <a:endParaRPr altLang="zh-CN" sz="3600" lang="en-US">
              <a:solidFill>
                <a:srgbClr val="BF0000"/>
              </a:solidFill>
            </a:endParaRPr>
          </a:p>
          <a:p>
            <a:r>
              <a:rPr altLang="en-GB" sz="3600" lang="en-US">
                <a:solidFill>
                  <a:srgbClr val="BF0000"/>
                </a:solidFill>
              </a:rPr>
              <a:t>L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C</a:t>
            </a:r>
            <a:r>
              <a:rPr altLang="en-GB" sz="3600" lang="en-US">
                <a:solidFill>
                  <a:srgbClr val="BF0000"/>
                </a:solidFill>
              </a:rPr>
              <a:t>A</a:t>
            </a:r>
            <a:r>
              <a:rPr altLang="en-GB" sz="3600" lang="en-US">
                <a:solidFill>
                  <a:srgbClr val="BF0000"/>
                </a:solidFill>
              </a:rPr>
              <a:t>L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ELF_GOVERNING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I.Choose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correct</a:t>
            </a:r>
            <a:r>
              <a:rPr altLang="en-GB" lang="en-US"/>
              <a:t> </a:t>
            </a:r>
            <a:r>
              <a:rPr altLang="en-GB" lang="en-US"/>
              <a:t>answer</a:t>
            </a:r>
            <a:r>
              <a:rPr altLang="en-GB" lang="en-US"/>
              <a:t>: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cities</a:t>
            </a:r>
            <a:r>
              <a:rPr altLang="en-GB" lang="en-US"/>
              <a:t>,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village</a:t>
            </a:r>
            <a:r>
              <a:rPr altLang="en-GB" lang="en-US"/>
              <a:t> </a:t>
            </a:r>
            <a:r>
              <a:rPr altLang="en-GB" lang="en-US"/>
              <a:t>roads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bridges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tanks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wells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responsibilities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yat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r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al</a:t>
            </a:r>
            <a:r>
              <a:rPr altLang="en-GB" lang="en-US"/>
              <a:t> </a:t>
            </a:r>
            <a:r>
              <a:rPr altLang="en-GB" lang="en-US"/>
              <a:t>self_governing</a:t>
            </a:r>
            <a:r>
              <a:rPr altLang="en-GB" lang="en-US"/>
              <a:t> </a:t>
            </a:r>
            <a:r>
              <a:rPr altLang="en-GB" lang="en-US"/>
              <a:t>bodies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town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Muncipality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Corporation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corporation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yor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m</a:t>
            </a:r>
            <a:r>
              <a:rPr altLang="en-GB" lang="en-US"/>
              <a:t>issioners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appointed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government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sz="3380" lang="en-US">
                <a:solidFill>
                  <a:srgbClr val="330066"/>
                </a:solidFill>
              </a:rPr>
              <a:t>A</a:t>
            </a:r>
            <a:r>
              <a:rPr altLang="en-GB" sz="3380" lang="en-US">
                <a:solidFill>
                  <a:srgbClr val="330066"/>
                </a:solidFill>
              </a:rPr>
              <a:t>n</a:t>
            </a:r>
            <a:r>
              <a:rPr altLang="en-GB" sz="3380" lang="en-US">
                <a:solidFill>
                  <a:srgbClr val="330066"/>
                </a:solidFill>
              </a:rPr>
              <a:t>s</a:t>
            </a:r>
            <a:r>
              <a:rPr altLang="en-GB" sz="3380" lang="en-US">
                <a:solidFill>
                  <a:srgbClr val="330066"/>
                </a:solidFill>
              </a:rPr>
              <a:t>.</a:t>
            </a:r>
            <a:r>
              <a:rPr altLang="en-GB" sz="3380" lang="en-US">
                <a:solidFill>
                  <a:srgbClr val="330066"/>
                </a:solidFill>
              </a:rPr>
              <a:t>(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1</a:t>
            </a:r>
            <a:r>
              <a:rPr altLang="en-GB" sz="3380" lang="en-US">
                <a:solidFill>
                  <a:srgbClr val="330066"/>
                </a:solidFill>
              </a:rPr>
              <a:t>_</a:t>
            </a:r>
            <a:r>
              <a:rPr altLang="en-GB" sz="3380" lang="en-US">
                <a:solidFill>
                  <a:srgbClr val="330066"/>
                </a:solidFill>
              </a:rPr>
              <a:t>a</a:t>
            </a:r>
            <a:r>
              <a:rPr altLang="en-GB" sz="3380" lang="en-US">
                <a:solidFill>
                  <a:srgbClr val="330066"/>
                </a:solidFill>
              </a:rPr>
              <a:t>,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2</a:t>
            </a:r>
            <a:r>
              <a:rPr altLang="en-GB" sz="3380" lang="en-US">
                <a:solidFill>
                  <a:srgbClr val="330066"/>
                </a:solidFill>
              </a:rPr>
              <a:t>_</a:t>
            </a:r>
            <a:r>
              <a:rPr altLang="en-GB" sz="3380" lang="en-US">
                <a:solidFill>
                  <a:srgbClr val="330066"/>
                </a:solidFill>
              </a:rPr>
              <a:t>a</a:t>
            </a:r>
            <a:r>
              <a:rPr altLang="en-GB" sz="3380" lang="en-US">
                <a:solidFill>
                  <a:srgbClr val="330066"/>
                </a:solidFill>
              </a:rPr>
              <a:t>,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3</a:t>
            </a:r>
            <a:r>
              <a:rPr altLang="en-GB" sz="3380" lang="en-US">
                <a:solidFill>
                  <a:srgbClr val="330066"/>
                </a:solidFill>
              </a:rPr>
              <a:t>_</a:t>
            </a:r>
            <a:r>
              <a:rPr altLang="en-GB" sz="3380" lang="en-US">
                <a:solidFill>
                  <a:srgbClr val="330066"/>
                </a:solidFill>
              </a:rPr>
              <a:t>a</a:t>
            </a:r>
            <a:r>
              <a:rPr altLang="en-GB" sz="3380" lang="en-US">
                <a:solidFill>
                  <a:srgbClr val="330066"/>
                </a:solidFill>
              </a:rPr>
              <a:t>,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4</a:t>
            </a:r>
            <a:r>
              <a:rPr altLang="en-GB" sz="3380" lang="en-US">
                <a:solidFill>
                  <a:srgbClr val="330066"/>
                </a:solidFill>
              </a:rPr>
              <a:t>_</a:t>
            </a:r>
            <a:r>
              <a:rPr altLang="en-GB" sz="3380" lang="en-US">
                <a:solidFill>
                  <a:srgbClr val="330066"/>
                </a:solidFill>
              </a:rPr>
              <a:t>a</a:t>
            </a:r>
            <a:r>
              <a:rPr altLang="en-GB" sz="3380" lang="en-US">
                <a:solidFill>
                  <a:srgbClr val="330066"/>
                </a:solidFill>
              </a:rPr>
              <a:t>,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 </a:t>
            </a:r>
            <a:r>
              <a:rPr altLang="en-GB" sz="3380" lang="en-US">
                <a:solidFill>
                  <a:srgbClr val="330066"/>
                </a:solidFill>
              </a:rPr>
              <a:t>5</a:t>
            </a:r>
            <a:r>
              <a:rPr altLang="en-GB" sz="3380" lang="en-US">
                <a:solidFill>
                  <a:srgbClr val="330066"/>
                </a:solidFill>
              </a:rPr>
              <a:t>_</a:t>
            </a:r>
            <a:r>
              <a:rPr altLang="en-GB" sz="3380" lang="en-US">
                <a:solidFill>
                  <a:srgbClr val="330066"/>
                </a:solidFill>
              </a:rPr>
              <a:t>a</a:t>
            </a:r>
            <a:r>
              <a:rPr altLang="en-GB" sz="3380" lang="en-US">
                <a:solidFill>
                  <a:srgbClr val="330066"/>
                </a:solidFill>
              </a:rPr>
              <a:t>)</a:t>
            </a:r>
            <a:endParaRPr sz="3380" lang="en-GB">
              <a:solidFill>
                <a:srgbClr val="33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II.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cities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administered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components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panchayat</a:t>
            </a:r>
            <a:r>
              <a:rPr altLang="en-GB" lang="en-US"/>
              <a:t> </a:t>
            </a:r>
            <a:r>
              <a:rPr altLang="en-GB" lang="en-US"/>
              <a:t>solves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local</a:t>
            </a:r>
            <a:r>
              <a:rPr altLang="en-GB" lang="en-US"/>
              <a:t> </a:t>
            </a:r>
            <a:r>
              <a:rPr altLang="en-GB" lang="en-US"/>
              <a:t>problems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illor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-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airman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.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blanks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administered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villagers</a:t>
            </a:r>
            <a:r>
              <a:rPr altLang="en-GB" lang="en-US"/>
              <a:t> </a:t>
            </a:r>
            <a:r>
              <a:rPr altLang="en-GB" lang="en-US"/>
              <a:t>elect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village</a:t>
            </a:r>
            <a:r>
              <a:rPr altLang="en-GB" lang="en-US"/>
              <a:t> </a:t>
            </a:r>
            <a:r>
              <a:rPr altLang="en-GB" lang="en-US"/>
              <a:t>panchayat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and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Members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vided</a:t>
            </a:r>
            <a:r>
              <a:rPr altLang="en-GB" lang="en-US"/>
              <a:t> </a:t>
            </a:r>
            <a:r>
              <a:rPr altLang="en-GB" lang="en-US"/>
              <a:t>into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number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elected</a:t>
            </a:r>
            <a:r>
              <a:rPr altLang="en-GB" lang="en-US"/>
              <a:t> </a:t>
            </a:r>
            <a:r>
              <a:rPr altLang="en-GB" lang="en-US"/>
              <a:t>representatives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ward</a:t>
            </a:r>
            <a:r>
              <a:rPr altLang="en-GB" lang="en-US"/>
              <a:t> </a:t>
            </a:r>
            <a:r>
              <a:rPr altLang="en-GB" lang="en-US"/>
              <a:t>is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illor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mes</a:t>
            </a:r>
            <a:r>
              <a:rPr altLang="en-GB" lang="en-US"/>
              <a:t> </a:t>
            </a:r>
            <a:r>
              <a:rPr altLang="en-GB" lang="en-US"/>
              <a:t>rules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regulations</a:t>
            </a:r>
            <a:r>
              <a:rPr altLang="en-GB" lang="en-US"/>
              <a:t> </a:t>
            </a:r>
            <a:r>
              <a:rPr altLang="en-GB" lang="en-US"/>
              <a:t>for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working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local</a:t>
            </a:r>
            <a:r>
              <a:rPr altLang="en-GB" lang="en-US"/>
              <a:t> </a:t>
            </a:r>
            <a:r>
              <a:rPr altLang="en-GB" lang="en-US"/>
              <a:t>self_governing</a:t>
            </a:r>
            <a:r>
              <a:rPr altLang="en-GB" lang="en-US"/>
              <a:t> </a:t>
            </a:r>
            <a:r>
              <a:rPr altLang="en-GB" lang="en-US"/>
              <a:t>bodies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government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2021-03-02T03:45:50Z</dcterms:modified>
</cp:coreProperties>
</file>