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2" r:id="rId4"/>
    <p:sldId id="263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GB" lang="en-US"/>
              <a:t>September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/>
              <a:t>L</a:t>
            </a:r>
            <a:r>
              <a:rPr altLang="en-GB" sz="3600" lang="en-US"/>
              <a:t>e</a:t>
            </a:r>
            <a:r>
              <a:rPr altLang="en-GB" sz="3600" lang="en-US"/>
              <a:t>s</a:t>
            </a:r>
            <a:r>
              <a:rPr altLang="en-GB" sz="3600" lang="en-US"/>
              <a:t>s</a:t>
            </a:r>
            <a:r>
              <a:rPr altLang="en-GB" sz="3600" lang="en-US"/>
              <a:t>o</a:t>
            </a:r>
            <a:r>
              <a:rPr altLang="en-GB" sz="3600" lang="en-US"/>
              <a:t>n</a:t>
            </a:r>
            <a:endParaRPr altLang="zh-CN" sz="3600" lang="en-US"/>
          </a:p>
          <a:p>
            <a:r>
              <a:rPr altLang="en-GB" sz="3600" lang="en-US"/>
              <a:t>T</a:t>
            </a:r>
            <a:r>
              <a:rPr altLang="en-GB" sz="3600" lang="en-US"/>
              <a:t>a</a:t>
            </a:r>
            <a:r>
              <a:rPr altLang="en-GB" sz="3600" lang="en-US"/>
              <a:t>m</a:t>
            </a:r>
            <a:r>
              <a:rPr altLang="en-GB" sz="3600" lang="en-US"/>
              <a:t>i</a:t>
            </a:r>
            <a:r>
              <a:rPr altLang="en-GB" sz="3600" lang="en-US"/>
              <a:t>l</a:t>
            </a:r>
            <a:r>
              <a:rPr altLang="en-GB" sz="3600" lang="en-US"/>
              <a:t> </a:t>
            </a:r>
            <a:r>
              <a:rPr altLang="en-GB" sz="3600" lang="en-US"/>
              <a:t>N</a:t>
            </a:r>
            <a:r>
              <a:rPr altLang="en-GB" sz="3600" lang="en-US"/>
              <a:t>a</a:t>
            </a:r>
            <a:r>
              <a:rPr altLang="en-GB" sz="3600" lang="en-US"/>
              <a:t>d</a:t>
            </a:r>
            <a:r>
              <a:rPr altLang="en-GB" sz="3600" lang="en-US"/>
              <a:t>u</a:t>
            </a:r>
            <a:endParaRPr altLang="zh-CN" sz="36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>
                <a:solidFill>
                  <a:srgbClr val="993300"/>
                </a:solidFill>
              </a:rPr>
              <a:t>W</a:t>
            </a:r>
            <a:r>
              <a:rPr altLang="en-GB" b="1" lang="en-US">
                <a:solidFill>
                  <a:srgbClr val="993300"/>
                </a:solidFill>
              </a:rPr>
              <a:t>r</a:t>
            </a:r>
            <a:r>
              <a:rPr altLang="en-GB" b="1" lang="en-US">
                <a:solidFill>
                  <a:srgbClr val="993300"/>
                </a:solidFill>
              </a:rPr>
              <a:t>i</a:t>
            </a:r>
            <a:r>
              <a:rPr altLang="en-GB" b="1" lang="en-US">
                <a:solidFill>
                  <a:srgbClr val="993300"/>
                </a:solidFill>
              </a:rPr>
              <a:t>t</a:t>
            </a:r>
            <a:r>
              <a:rPr altLang="en-GB" b="1" lang="en-US">
                <a:solidFill>
                  <a:srgbClr val="993300"/>
                </a:solidFill>
              </a:rPr>
              <a:t>e</a:t>
            </a:r>
            <a:r>
              <a:rPr altLang="en-GB" b="1" lang="en-US">
                <a:solidFill>
                  <a:srgbClr val="993300"/>
                </a:solidFill>
              </a:rPr>
              <a:t> </a:t>
            </a:r>
            <a:r>
              <a:rPr altLang="en-GB" b="1" lang="en-US">
                <a:solidFill>
                  <a:srgbClr val="993300"/>
                </a:solidFill>
              </a:rPr>
              <a:t>t</a:t>
            </a:r>
            <a:r>
              <a:rPr altLang="en-GB" b="1" lang="en-US">
                <a:solidFill>
                  <a:srgbClr val="993300"/>
                </a:solidFill>
              </a:rPr>
              <a:t>r</a:t>
            </a:r>
            <a:r>
              <a:rPr altLang="en-GB" b="1" lang="en-US">
                <a:solidFill>
                  <a:srgbClr val="993300"/>
                </a:solidFill>
              </a:rPr>
              <a:t>u</a:t>
            </a:r>
            <a:r>
              <a:rPr altLang="en-GB" b="1" lang="en-US">
                <a:solidFill>
                  <a:srgbClr val="993300"/>
                </a:solidFill>
              </a:rPr>
              <a:t>e</a:t>
            </a:r>
            <a:r>
              <a:rPr altLang="en-GB" b="1" lang="en-US">
                <a:solidFill>
                  <a:srgbClr val="993300"/>
                </a:solidFill>
              </a:rPr>
              <a:t> </a:t>
            </a:r>
            <a:r>
              <a:rPr altLang="en-GB" b="1" lang="en-US">
                <a:solidFill>
                  <a:srgbClr val="993300"/>
                </a:solidFill>
              </a:rPr>
              <a:t>o</a:t>
            </a:r>
            <a:r>
              <a:rPr altLang="en-GB" b="1" lang="en-US">
                <a:solidFill>
                  <a:srgbClr val="993300"/>
                </a:solidFill>
              </a:rPr>
              <a:t>r</a:t>
            </a:r>
            <a:r>
              <a:rPr altLang="en-GB" b="1" lang="en-US">
                <a:solidFill>
                  <a:srgbClr val="993300"/>
                </a:solidFill>
              </a:rPr>
              <a:t> </a:t>
            </a:r>
            <a:r>
              <a:rPr altLang="en-GB" b="1" lang="en-US">
                <a:solidFill>
                  <a:srgbClr val="993300"/>
                </a:solidFill>
              </a:rPr>
              <a:t>f</a:t>
            </a:r>
            <a:r>
              <a:rPr altLang="en-GB" b="1" lang="en-US">
                <a:solidFill>
                  <a:srgbClr val="993300"/>
                </a:solidFill>
              </a:rPr>
              <a:t>a</a:t>
            </a:r>
            <a:r>
              <a:rPr altLang="en-GB" b="1" lang="en-US">
                <a:solidFill>
                  <a:srgbClr val="993300"/>
                </a:solidFill>
              </a:rPr>
              <a:t>l</a:t>
            </a:r>
            <a:r>
              <a:rPr altLang="en-GB" b="1" lang="en-US">
                <a:solidFill>
                  <a:srgbClr val="993300"/>
                </a:solidFill>
              </a:rPr>
              <a:t>s</a:t>
            </a:r>
            <a:r>
              <a:rPr altLang="en-GB" b="1" lang="en-US">
                <a:solidFill>
                  <a:srgbClr val="993300"/>
                </a:solidFill>
              </a:rPr>
              <a:t>e</a:t>
            </a:r>
            <a:r>
              <a:rPr altLang="en-GB" b="1" lang="en-US">
                <a:solidFill>
                  <a:srgbClr val="993300"/>
                </a:solidFill>
              </a:rPr>
              <a:t>:</a:t>
            </a:r>
            <a:endParaRPr b="1" lang="en-GB">
              <a:solidFill>
                <a:srgbClr val="993300"/>
              </a:solidFill>
            </a:endParaRPr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tion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Nadu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>
                <a:solidFill>
                  <a:srgbClr val="800000"/>
                </a:solidFill>
              </a:rPr>
              <a:t>F</a:t>
            </a:r>
            <a:r>
              <a:rPr altLang="en-GB" b="1" lang="en-US">
                <a:solidFill>
                  <a:srgbClr val="800000"/>
                </a:solidFill>
              </a:rPr>
              <a:t>i</a:t>
            </a:r>
            <a:r>
              <a:rPr altLang="en-GB" b="1" lang="en-US">
                <a:solidFill>
                  <a:srgbClr val="800000"/>
                </a:solidFill>
              </a:rPr>
              <a:t>l</a:t>
            </a:r>
            <a:r>
              <a:rPr altLang="en-GB" b="1" lang="en-US">
                <a:solidFill>
                  <a:srgbClr val="800000"/>
                </a:solidFill>
              </a:rPr>
              <a:t>l</a:t>
            </a:r>
            <a:r>
              <a:rPr altLang="en-GB" b="1" lang="en-US">
                <a:solidFill>
                  <a:srgbClr val="800000"/>
                </a:solidFill>
              </a:rPr>
              <a:t> </a:t>
            </a:r>
            <a:r>
              <a:rPr altLang="en-GB" b="1" lang="en-US">
                <a:solidFill>
                  <a:srgbClr val="800000"/>
                </a:solidFill>
              </a:rPr>
              <a:t>i</a:t>
            </a:r>
            <a:r>
              <a:rPr altLang="en-GB" b="1" lang="en-US">
                <a:solidFill>
                  <a:srgbClr val="800000"/>
                </a:solidFill>
              </a:rPr>
              <a:t>n</a:t>
            </a:r>
            <a:r>
              <a:rPr altLang="en-GB" b="1" lang="en-US">
                <a:solidFill>
                  <a:srgbClr val="800000"/>
                </a:solidFill>
              </a:rPr>
              <a:t> </a:t>
            </a:r>
            <a:r>
              <a:rPr altLang="en-GB" b="1" lang="en-US">
                <a:solidFill>
                  <a:srgbClr val="800000"/>
                </a:solidFill>
              </a:rPr>
              <a:t>t</a:t>
            </a:r>
            <a:r>
              <a:rPr altLang="en-GB" b="1" lang="en-US">
                <a:solidFill>
                  <a:srgbClr val="800000"/>
                </a:solidFill>
              </a:rPr>
              <a:t>h</a:t>
            </a:r>
            <a:r>
              <a:rPr altLang="en-GB" b="1" lang="en-US">
                <a:solidFill>
                  <a:srgbClr val="800000"/>
                </a:solidFill>
              </a:rPr>
              <a:t>e</a:t>
            </a:r>
            <a:r>
              <a:rPr altLang="en-GB" b="1" lang="en-US">
                <a:solidFill>
                  <a:srgbClr val="800000"/>
                </a:solidFill>
              </a:rPr>
              <a:t> </a:t>
            </a:r>
            <a:r>
              <a:rPr altLang="en-GB" b="1" lang="en-US">
                <a:solidFill>
                  <a:srgbClr val="800000"/>
                </a:solidFill>
              </a:rPr>
              <a:t>b</a:t>
            </a:r>
            <a:r>
              <a:rPr altLang="en-GB" b="1" lang="en-US">
                <a:solidFill>
                  <a:srgbClr val="800000"/>
                </a:solidFill>
              </a:rPr>
              <a:t>l</a:t>
            </a:r>
            <a:r>
              <a:rPr altLang="en-GB" b="1" lang="en-US">
                <a:solidFill>
                  <a:srgbClr val="800000"/>
                </a:solidFill>
              </a:rPr>
              <a:t>a</a:t>
            </a:r>
            <a:r>
              <a:rPr altLang="en-GB" b="1" lang="en-US">
                <a:solidFill>
                  <a:srgbClr val="800000"/>
                </a:solidFill>
              </a:rPr>
              <a:t>n</a:t>
            </a:r>
            <a:r>
              <a:rPr altLang="en-GB" b="1" lang="en-US">
                <a:solidFill>
                  <a:srgbClr val="800000"/>
                </a:solidFill>
              </a:rPr>
              <a:t>k</a:t>
            </a:r>
            <a:r>
              <a:rPr altLang="en-GB" b="1" lang="en-US">
                <a:solidFill>
                  <a:srgbClr val="800000"/>
                </a:solidFill>
              </a:rPr>
              <a:t>s</a:t>
            </a:r>
            <a:r>
              <a:rPr altLang="en-GB" b="1" lang="en-US">
                <a:solidFill>
                  <a:srgbClr val="800000"/>
                </a:solidFill>
              </a:rPr>
              <a:t>:</a:t>
            </a:r>
            <a:endParaRPr b="1" lang="en-GB">
              <a:solidFill>
                <a:srgbClr val="800000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industry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oc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Tamil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2020-09-18T16:37:10Z</dcterms:modified>
</cp:coreProperties>
</file>