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altLang="zh-CN" sz="3300" lang="en-US"/>
              <a:t>K</a:t>
            </a:r>
            <a:r>
              <a:rPr altLang="zh-CN" sz="3300" lang="en-US"/>
              <a:t>h</a:t>
            </a:r>
            <a:r>
              <a:rPr altLang="zh-CN" sz="3300" lang="en-US"/>
              <a:t>i</a:t>
            </a:r>
            <a:r>
              <a:rPr altLang="zh-CN" sz="3300" lang="en-US"/>
              <a:t>dwai</a:t>
            </a:r>
            <a:r>
              <a:rPr altLang="zh-CN" sz="3300" lang="en-US"/>
              <a:t> </a:t>
            </a:r>
            <a:r>
              <a:rPr altLang="zh-CN" sz="3300" lang="en-US"/>
              <a:t> </a:t>
            </a:r>
            <a:r>
              <a:rPr altLang="zh-CN" sz="3300" lang="en-US"/>
              <a:t>E</a:t>
            </a:r>
            <a:r>
              <a:rPr altLang="zh-CN" sz="3300" lang="en-US"/>
              <a:t>n</a:t>
            </a:r>
            <a:r>
              <a:rPr altLang="zh-CN" sz="3300" lang="en-US"/>
              <a:t>g</a:t>
            </a:r>
            <a:r>
              <a:rPr altLang="zh-CN" sz="3300" lang="en-US"/>
              <a:t>lish</a:t>
            </a:r>
            <a:r>
              <a:rPr altLang="zh-CN" sz="3300" lang="en-US"/>
              <a:t> </a:t>
            </a:r>
            <a:r>
              <a:rPr altLang="zh-CN" sz="3300" lang="en-US"/>
              <a:t>SCHOOL</a:t>
            </a:r>
            <a:endParaRPr altLang="zh-CN" lang="en-US"/>
          </a:p>
          <a:p>
            <a:r>
              <a:rPr altLang="zh-CN" sz="3300" lang="en-US"/>
              <a:t>R</a:t>
            </a:r>
            <a:r>
              <a:rPr altLang="zh-CN" sz="3300" lang="en-US"/>
              <a:t>M</a:t>
            </a:r>
            <a:r>
              <a:rPr altLang="zh-CN" sz="3300" lang="en-US"/>
              <a:t>L</a:t>
            </a:r>
            <a:r>
              <a:rPr altLang="zh-CN" sz="3300" lang="en-US"/>
              <a:t> </a:t>
            </a:r>
            <a:r>
              <a:rPr altLang="zh-CN" sz="3300" lang="en-US"/>
              <a:t>N</a:t>
            </a:r>
            <a:r>
              <a:rPr altLang="zh-CN" sz="3300" lang="en-US"/>
              <a:t>a</a:t>
            </a:r>
            <a:r>
              <a:rPr altLang="zh-CN" sz="3300" lang="en-US"/>
              <a:t>g</a:t>
            </a:r>
            <a:r>
              <a:rPr altLang="zh-CN" sz="3300" lang="en-US"/>
              <a:t>ar</a:t>
            </a:r>
            <a:endParaRPr altLang="zh-CN" lang="en-US"/>
          </a:p>
          <a:p>
            <a:endParaRPr altLang="zh-CN" lang="en-US"/>
          </a:p>
          <a:p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sz="half" idx="1"/>
          </p:nvPr>
        </p:nvSpPr>
        <p:spPr/>
        <p:txBody>
          <a:bodyPr>
            <a:normAutofit fontScale="78571" lnSpcReduction="20000"/>
          </a:bodyPr>
          <a:p>
            <a:r>
              <a:rPr lang="en-US"/>
              <a:t>5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dard</a:t>
            </a:r>
            <a:endParaRPr lang="en-IN"/>
          </a:p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endParaRPr lang="en-IN"/>
          </a:p>
          <a:p>
            <a:r>
              <a:rPr lang="en-US"/>
              <a:t>I</a:t>
            </a:r>
            <a:r>
              <a:rPr lang="en-US"/>
              <a:t>I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w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nce</a:t>
            </a:r>
            <a:endParaRPr lang="en-IN"/>
          </a:p>
          <a:p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ople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fer</a:t>
            </a:r>
            <a:r>
              <a:rPr lang="en-US"/>
              <a:t> </a:t>
            </a:r>
            <a:r>
              <a:rPr lang="en-US"/>
              <a:t>to</a:t>
            </a:r>
            <a:r>
              <a:rPr lang="en-US"/>
              <a:t> </a:t>
            </a:r>
            <a:r>
              <a:rPr lang="en-US"/>
              <a:t>live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y</a:t>
            </a:r>
            <a:r>
              <a:rPr lang="en-US"/>
              <a:t>?</a:t>
            </a:r>
            <a:endParaRPr lang="en-IN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ve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plains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river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cause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types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vities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culture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ng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s</a:t>
            </a:r>
            <a:r>
              <a:rPr lang="en-US"/>
              <a:t>.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 </a:t>
            </a:r>
            <a:endParaRPr lang="en-IN"/>
          </a:p>
        </p:txBody>
      </p:sp>
      <p:sp>
        <p:nvSpPr>
          <p:cNvPr id="1048649" name="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rtant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ate</a:t>
            </a:r>
            <a:r>
              <a:rPr lang="en-US"/>
              <a:t>.</a:t>
            </a:r>
            <a:endParaRPr lang="en-IN"/>
          </a:p>
          <a:p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u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ry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.</a:t>
            </a:r>
            <a:endParaRPr lang="en-IN"/>
          </a:p>
          <a:p>
            <a:endParaRPr lang="en-IN"/>
          </a:p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1" name=""/>
          <p:cNvSpPr>
            <a:spLocks noGrp="1"/>
          </p:cNvSpPr>
          <p:nvPr>
            <p:ph sz="half" idx="1"/>
          </p:nvPr>
        </p:nvSpPr>
        <p:spPr/>
        <p:txBody>
          <a:bodyPr>
            <a:normAutofit fontScale="96429" lnSpcReduction="20000"/>
          </a:bodyPr>
          <a:p>
            <a:r>
              <a:rPr lang="en-US"/>
              <a:t>C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Ra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w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z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.</a:t>
            </a:r>
            <a:endParaRPr lang="en-IN"/>
          </a:p>
          <a:p>
            <a:endParaRPr lang="en-IN"/>
          </a:p>
          <a:p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endParaRPr lang="en-IN"/>
          </a:p>
          <a:p>
            <a:r>
              <a:rPr lang="en-US"/>
              <a:t>P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?</a:t>
            </a:r>
            <a:endParaRPr lang="en-IN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*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cal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z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ies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.</a:t>
            </a:r>
            <a:endParaRPr lang="en-IN"/>
          </a:p>
          <a:p>
            <a:endParaRPr lang="en-IN"/>
          </a:p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US"/>
              <a:t>*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nt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into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rive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.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HUAWEI MLA-L11</dc:creator>
  <dcterms:created xsi:type="dcterms:W3CDTF">2015-05-11T22:30:45Z</dcterms:created>
  <dcterms:modified xsi:type="dcterms:W3CDTF">2020-09-11T17:29:15Z</dcterms:modified>
</cp:coreProperties>
</file>