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4" r:id="rId3"/>
    <p:sldId id="266" r:id="rId4"/>
    <p:sldId id="267" r:id="rId5"/>
    <p:sldId id="268" r:id="rId6"/>
    <p:sldId id="269" r:id="rId7"/>
    <p:sldId id="270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23764" y="0"/>
            <a:ext cx="5375056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66989" y="0"/>
            <a:ext cx="4010022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52757" y="0"/>
            <a:ext cx="423848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26322" y="0"/>
            <a:ext cx="4091355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20168" y="0"/>
            <a:ext cx="4903663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9841" y="0"/>
            <a:ext cx="4844317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V2036</dc:creator>
  <dcterms:created xsi:type="dcterms:W3CDTF">2015-05-11T22:30:45Z</dcterms:created>
  <dcterms:modified xsi:type="dcterms:W3CDTF">2021-08-03T05:38:54Z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9be82b68d42a4f7d942f22b31a022a9c</vt:lpwstr>
  </property>
</Properties>
</file>