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2</a:t>
            </a:r>
            <a:r>
              <a:rPr altLang="en-GB" lang="en-US"/>
              <a:t>7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4th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br>
              <a:rPr altLang="en-GB" lang="en-US"/>
            </a:br>
            <a:r>
              <a:rPr altLang="en-GB" lang="en-US"/>
              <a:t>SOCIAL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BF0000"/>
                </a:solidFill>
              </a:rPr>
              <a:t>L</a:t>
            </a:r>
            <a:r>
              <a:rPr altLang="en-GB" sz="3600" lang="en-US">
                <a:solidFill>
                  <a:srgbClr val="BF0000"/>
                </a:solidFill>
              </a:rPr>
              <a:t>e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n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No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_</a:t>
            </a:r>
            <a:r>
              <a:rPr altLang="en-GB" sz="3600" lang="en-US">
                <a:solidFill>
                  <a:srgbClr val="BF0000"/>
                </a:solidFill>
              </a:rPr>
              <a:t>0</a:t>
            </a:r>
            <a:r>
              <a:rPr altLang="en-GB" sz="3600" lang="en-US">
                <a:solidFill>
                  <a:srgbClr val="BF0000"/>
                </a:solidFill>
              </a:rPr>
              <a:t>2</a:t>
            </a:r>
            <a:endParaRPr altLang="zh-CN" sz="3600" lang="en-US">
              <a:solidFill>
                <a:srgbClr val="BF0000"/>
              </a:solidFill>
            </a:endParaRPr>
          </a:p>
          <a:p>
            <a:r>
              <a:rPr altLang="en-GB" sz="3600" lang="en-US">
                <a:solidFill>
                  <a:srgbClr val="BF0000"/>
                </a:solidFill>
              </a:rPr>
              <a:t>C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M</a:t>
            </a:r>
            <a:r>
              <a:rPr altLang="en-GB" sz="3600" lang="en-US">
                <a:solidFill>
                  <a:srgbClr val="BF0000"/>
                </a:solidFill>
              </a:rPr>
              <a:t>M</a:t>
            </a:r>
            <a:r>
              <a:rPr altLang="en-GB" sz="3600" lang="en-US">
                <a:solidFill>
                  <a:srgbClr val="BF0000"/>
                </a:solidFill>
              </a:rPr>
              <a:t>UNICATION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sz="half"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x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x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o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endParaRPr lang="en-GB"/>
          </a:p>
          <a:p>
            <a:endParaRPr altLang="en-US" lang="zh-CN"/>
          </a:p>
          <a:p>
            <a:endParaRPr altLang="en-US" lang="zh-CN"/>
          </a:p>
        </p:txBody>
      </p:sp>
      <p:sp>
        <p:nvSpPr>
          <p:cNvPr id="1048651" name=""/>
          <p:cNvSpPr>
            <a:spLocks noGrp="1"/>
          </p:cNvSpPr>
          <p:nvPr>
            <p:ph sz="half" idx="2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casting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per</a:t>
            </a:r>
            <a:r>
              <a:rPr altLang="en-GB" lang="en-US"/>
              <a:t>s</a:t>
            </a:r>
            <a:r>
              <a:rPr altLang="en-GB" lang="en-US"/>
              <a:t>(</a:t>
            </a:r>
            <a:r>
              <a:rPr altLang="en-GB" lang="en-US"/>
              <a:t>5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c</a:t>
            </a:r>
            <a:r>
              <a:rPr altLang="en-GB" lang="en-US"/>
              <a:t>)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age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d</a:t>
            </a:r>
            <a:r>
              <a:rPr altLang="en-GB" lang="en-US"/>
              <a:t>)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e</a:t>
            </a:r>
            <a:r>
              <a:rPr altLang="en-GB" lang="en-US"/>
              <a:t>)</a:t>
            </a:r>
            <a:r>
              <a:rPr altLang="en-GB" lang="en-US"/>
              <a:t>Telecast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3" name=""/>
          <p:cNvSpPr>
            <a:spLocks noGrp="1"/>
          </p:cNvSpPr>
          <p:nvPr>
            <p:ph idx="1"/>
          </p:nvPr>
        </p:nvSpPr>
        <p:spPr/>
        <p:txBody>
          <a:bodyPr>
            <a:normAutofit fontScale="64286" lnSpcReduction="20000"/>
          </a:bodyPr>
          <a:p>
            <a:pPr indent="0" marL="0">
              <a:buNone/>
            </a:pPr>
            <a:r>
              <a:rPr altLang="en-GB" sz="3125" lang="en-US">
                <a:solidFill>
                  <a:srgbClr val="BF0000"/>
                </a:solidFill>
              </a:rPr>
              <a:t>1</a:t>
            </a:r>
            <a:r>
              <a:rPr altLang="en-GB" sz="3125" lang="en-US">
                <a:solidFill>
                  <a:srgbClr val="BF0000"/>
                </a:solidFill>
              </a:rPr>
              <a:t>.</a:t>
            </a:r>
            <a:r>
              <a:rPr altLang="en-GB" sz="3125" lang="en-US">
                <a:solidFill>
                  <a:srgbClr val="BF0000"/>
                </a:solidFill>
              </a:rPr>
              <a:t>W</a:t>
            </a:r>
            <a:r>
              <a:rPr altLang="en-GB" sz="3125" lang="en-US">
                <a:solidFill>
                  <a:srgbClr val="BF0000"/>
                </a:solidFill>
              </a:rPr>
              <a:t>h</a:t>
            </a:r>
            <a:r>
              <a:rPr altLang="en-GB" sz="3125" lang="en-US">
                <a:solidFill>
                  <a:srgbClr val="BF0000"/>
                </a:solidFill>
              </a:rPr>
              <a:t>a</a:t>
            </a:r>
            <a:r>
              <a:rPr altLang="en-GB" sz="3125" lang="en-US">
                <a:solidFill>
                  <a:srgbClr val="BF0000"/>
                </a:solidFill>
              </a:rPr>
              <a:t>t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a</a:t>
            </a:r>
            <a:r>
              <a:rPr altLang="en-GB" sz="3125" lang="en-US">
                <a:solidFill>
                  <a:srgbClr val="BF0000"/>
                </a:solidFill>
              </a:rPr>
              <a:t>r</a:t>
            </a:r>
            <a:r>
              <a:rPr altLang="en-GB" sz="3125" lang="en-US">
                <a:solidFill>
                  <a:srgbClr val="BF0000"/>
                </a:solidFill>
              </a:rPr>
              <a:t>e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t</a:t>
            </a:r>
            <a:r>
              <a:rPr altLang="en-GB" sz="3125" lang="en-US">
                <a:solidFill>
                  <a:srgbClr val="BF0000"/>
                </a:solidFill>
              </a:rPr>
              <a:t>h</a:t>
            </a:r>
            <a:r>
              <a:rPr altLang="en-GB" sz="3125" lang="en-US">
                <a:solidFill>
                  <a:srgbClr val="BF0000"/>
                </a:solidFill>
              </a:rPr>
              <a:t>e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various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means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of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communication</a:t>
            </a:r>
            <a:r>
              <a:rPr altLang="en-GB" sz="3125" lang="en-US">
                <a:solidFill>
                  <a:srgbClr val="BF0000"/>
                </a:solidFill>
              </a:rPr>
              <a:t>?</a:t>
            </a:r>
            <a:endParaRPr sz="3125"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postal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telecommunication</a:t>
            </a:r>
            <a:r>
              <a:rPr altLang="en-GB" lang="en-US"/>
              <a:t> </a:t>
            </a:r>
            <a:r>
              <a:rPr altLang="en-GB" lang="en-US"/>
              <a:t>system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mass</a:t>
            </a:r>
            <a:r>
              <a:rPr altLang="en-GB" lang="en-US"/>
              <a:t> </a:t>
            </a:r>
            <a:r>
              <a:rPr altLang="en-GB" lang="en-US"/>
              <a:t>communication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computer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satellite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various</a:t>
            </a:r>
            <a:r>
              <a:rPr altLang="en-GB" lang="en-US"/>
              <a:t> </a:t>
            </a:r>
            <a:r>
              <a:rPr altLang="en-GB" lang="en-US"/>
              <a:t>means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communication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sz="3125" lang="en-US">
                <a:solidFill>
                  <a:srgbClr val="BF0000"/>
                </a:solidFill>
              </a:rPr>
              <a:t>2</a:t>
            </a:r>
            <a:r>
              <a:rPr altLang="en-GB" sz="3125" lang="en-US">
                <a:solidFill>
                  <a:srgbClr val="BF0000"/>
                </a:solidFill>
              </a:rPr>
              <a:t>.</a:t>
            </a:r>
            <a:r>
              <a:rPr altLang="en-GB" sz="3125" lang="en-US">
                <a:solidFill>
                  <a:srgbClr val="BF0000"/>
                </a:solidFill>
              </a:rPr>
              <a:t>W</a:t>
            </a:r>
            <a:r>
              <a:rPr altLang="en-GB" sz="3125" lang="en-US">
                <a:solidFill>
                  <a:srgbClr val="BF0000"/>
                </a:solidFill>
              </a:rPr>
              <a:t>r</a:t>
            </a:r>
            <a:r>
              <a:rPr altLang="en-GB" sz="3125" lang="en-US">
                <a:solidFill>
                  <a:srgbClr val="BF0000"/>
                </a:solidFill>
              </a:rPr>
              <a:t>i</a:t>
            </a:r>
            <a:r>
              <a:rPr altLang="en-GB" sz="3125" lang="en-US">
                <a:solidFill>
                  <a:srgbClr val="BF0000"/>
                </a:solidFill>
              </a:rPr>
              <a:t>t</a:t>
            </a:r>
            <a:r>
              <a:rPr altLang="en-GB" sz="3125" lang="en-US">
                <a:solidFill>
                  <a:srgbClr val="BF0000"/>
                </a:solidFill>
              </a:rPr>
              <a:t>e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a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few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lines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about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the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postal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system</a:t>
            </a:r>
            <a:r>
              <a:rPr altLang="en-GB" sz="3125" lang="en-US">
                <a:solidFill>
                  <a:srgbClr val="BF0000"/>
                </a:solidFill>
              </a:rPr>
              <a:t>.</a:t>
            </a:r>
            <a:endParaRPr sz="3125"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tele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ers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telegrams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money-orders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parcels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post</a:t>
            </a:r>
            <a:r>
              <a:rPr altLang="en-GB" lang="en-US"/>
              <a:t> </a:t>
            </a:r>
            <a:r>
              <a:rPr altLang="en-GB" lang="en-US"/>
              <a:t>office</a:t>
            </a:r>
            <a:r>
              <a:rPr altLang="en-GB" lang="en-US"/>
              <a:t> </a:t>
            </a:r>
            <a:r>
              <a:rPr altLang="en-GB" lang="en-US"/>
              <a:t>sells</a:t>
            </a:r>
            <a:r>
              <a:rPr altLang="en-GB" lang="en-US"/>
              <a:t> </a:t>
            </a:r>
            <a:r>
              <a:rPr altLang="en-GB" lang="en-US"/>
              <a:t>stamps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post</a:t>
            </a:r>
            <a:r>
              <a:rPr altLang="en-GB" lang="en-US"/>
              <a:t> </a:t>
            </a:r>
            <a:r>
              <a:rPr altLang="en-GB" lang="en-US"/>
              <a:t>cards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envelopes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ey</a:t>
            </a:r>
            <a:r>
              <a:rPr altLang="en-GB" lang="en-US"/>
              <a:t> </a:t>
            </a:r>
            <a:r>
              <a:rPr altLang="en-GB" lang="en-US"/>
              <a:t>collect</a:t>
            </a:r>
            <a:r>
              <a:rPr altLang="en-GB" lang="en-US"/>
              <a:t> </a:t>
            </a:r>
            <a:r>
              <a:rPr altLang="en-GB" lang="en-US"/>
              <a:t>our</a:t>
            </a:r>
            <a:r>
              <a:rPr altLang="en-GB" lang="en-US"/>
              <a:t> </a:t>
            </a:r>
            <a:r>
              <a:rPr altLang="en-GB" lang="en-US"/>
              <a:t>mails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deliver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m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sz="3125" lang="en-US">
                <a:solidFill>
                  <a:srgbClr val="BF0000"/>
                </a:solidFill>
              </a:rPr>
              <a:t>3</a:t>
            </a:r>
            <a:r>
              <a:rPr altLang="en-GB" sz="3125" lang="en-US">
                <a:solidFill>
                  <a:srgbClr val="BF0000"/>
                </a:solidFill>
              </a:rPr>
              <a:t>.</a:t>
            </a:r>
            <a:r>
              <a:rPr altLang="en-GB" sz="3125" lang="en-US">
                <a:solidFill>
                  <a:srgbClr val="BF0000"/>
                </a:solidFill>
              </a:rPr>
              <a:t>W</a:t>
            </a:r>
            <a:r>
              <a:rPr altLang="en-GB" sz="3125" lang="en-US">
                <a:solidFill>
                  <a:srgbClr val="BF0000"/>
                </a:solidFill>
              </a:rPr>
              <a:t>r</a:t>
            </a:r>
            <a:r>
              <a:rPr altLang="en-GB" sz="3125" lang="en-US">
                <a:solidFill>
                  <a:srgbClr val="BF0000"/>
                </a:solidFill>
              </a:rPr>
              <a:t>i</a:t>
            </a:r>
            <a:r>
              <a:rPr altLang="en-GB" sz="3125" lang="en-US">
                <a:solidFill>
                  <a:srgbClr val="BF0000"/>
                </a:solidFill>
              </a:rPr>
              <a:t>t</a:t>
            </a:r>
            <a:r>
              <a:rPr altLang="en-GB" sz="3125" lang="en-US">
                <a:solidFill>
                  <a:srgbClr val="BF0000"/>
                </a:solidFill>
              </a:rPr>
              <a:t>e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a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few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lines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about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print</a:t>
            </a:r>
            <a:r>
              <a:rPr altLang="en-GB" sz="3125" lang="en-US">
                <a:solidFill>
                  <a:srgbClr val="BF0000"/>
                </a:solidFill>
              </a:rPr>
              <a:t> </a:t>
            </a:r>
            <a:r>
              <a:rPr altLang="en-GB" sz="3125" lang="en-US">
                <a:solidFill>
                  <a:srgbClr val="BF0000"/>
                </a:solidFill>
              </a:rPr>
              <a:t>media</a:t>
            </a:r>
            <a:r>
              <a:rPr altLang="en-GB" sz="3125" lang="en-US">
                <a:solidFill>
                  <a:srgbClr val="BF0000"/>
                </a:solidFill>
              </a:rPr>
              <a:t>.</a:t>
            </a:r>
            <a:endParaRPr sz="3125"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print</a:t>
            </a:r>
            <a:r>
              <a:rPr altLang="en-GB" lang="en-US"/>
              <a:t> </a:t>
            </a:r>
            <a:r>
              <a:rPr altLang="en-GB" lang="en-US"/>
              <a:t>media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growing</a:t>
            </a:r>
            <a:r>
              <a:rPr altLang="en-GB" lang="en-US"/>
              <a:t> </a:t>
            </a:r>
            <a:r>
              <a:rPr altLang="en-GB" lang="en-US"/>
              <a:t>larger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larger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supply</a:t>
            </a:r>
            <a:r>
              <a:rPr altLang="en-GB" lang="en-US"/>
              <a:t> </a:t>
            </a:r>
            <a:r>
              <a:rPr altLang="en-GB" lang="en-US"/>
              <a:t>us</a:t>
            </a:r>
            <a:r>
              <a:rPr altLang="en-GB" lang="en-US"/>
              <a:t> </a:t>
            </a:r>
            <a:r>
              <a:rPr altLang="en-GB" lang="en-US"/>
              <a:t>information</a:t>
            </a:r>
            <a:r>
              <a:rPr altLang="en-GB" lang="en-US"/>
              <a:t> </a:t>
            </a:r>
            <a:r>
              <a:rPr altLang="en-GB" lang="en-US"/>
              <a:t>about</a:t>
            </a:r>
            <a:r>
              <a:rPr altLang="en-GB" lang="en-US"/>
              <a:t> </a:t>
            </a:r>
            <a:r>
              <a:rPr altLang="en-GB" lang="en-US"/>
              <a:t>political</a:t>
            </a:r>
            <a:r>
              <a:rPr altLang="en-GB" lang="en-US"/>
              <a:t> </a:t>
            </a:r>
            <a:r>
              <a:rPr altLang="en-GB" lang="en-US"/>
              <a:t>activities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 </a:t>
            </a:r>
            <a:r>
              <a:rPr altLang="en-GB" lang="en-US"/>
              <a:t>affairs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sports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entertainment</a:t>
            </a:r>
            <a:r>
              <a:rPr altLang="en-GB" lang="en-US"/>
              <a:t> </a:t>
            </a:r>
            <a:r>
              <a:rPr altLang="en-GB" lang="en-US"/>
              <a:t>etc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*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advantage</a:t>
            </a:r>
            <a:r>
              <a:rPr altLang="en-GB" lang="en-US"/>
              <a:t> </a:t>
            </a:r>
            <a:r>
              <a:rPr altLang="en-GB" lang="en-US"/>
              <a:t>that</a:t>
            </a:r>
            <a:r>
              <a:rPr altLang="en-GB" lang="en-US"/>
              <a:t> </a:t>
            </a:r>
            <a:r>
              <a:rPr altLang="en-GB" lang="en-US"/>
              <a:t>we</a:t>
            </a:r>
            <a:r>
              <a:rPr altLang="en-GB" lang="en-US"/>
              <a:t> </a:t>
            </a:r>
            <a:r>
              <a:rPr altLang="en-GB" lang="en-US"/>
              <a:t>can</a:t>
            </a:r>
            <a:r>
              <a:rPr altLang="en-GB" lang="en-US"/>
              <a:t> </a:t>
            </a:r>
            <a:r>
              <a:rPr altLang="en-GB" lang="en-US"/>
              <a:t>read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same</a:t>
            </a:r>
            <a:r>
              <a:rPr altLang="en-GB" lang="en-US"/>
              <a:t> </a:t>
            </a:r>
            <a:r>
              <a:rPr altLang="en-GB" lang="en-US"/>
              <a:t>book</a:t>
            </a:r>
            <a:r>
              <a:rPr altLang="en-GB" lang="en-US"/>
              <a:t> </a:t>
            </a:r>
            <a:r>
              <a:rPr altLang="en-GB" lang="en-US"/>
              <a:t>as</a:t>
            </a:r>
            <a:r>
              <a:rPr altLang="en-GB" lang="en-US"/>
              <a:t> </a:t>
            </a:r>
            <a:r>
              <a:rPr altLang="en-GB" lang="en-US"/>
              <a:t>many</a:t>
            </a:r>
            <a:r>
              <a:rPr altLang="en-GB" lang="en-US"/>
              <a:t> </a:t>
            </a:r>
            <a:r>
              <a:rPr altLang="en-GB" lang="en-US"/>
              <a:t>time</a:t>
            </a:r>
            <a:r>
              <a:rPr altLang="en-GB" lang="en-US"/>
              <a:t> </a:t>
            </a:r>
            <a:r>
              <a:rPr altLang="en-GB" lang="en-US"/>
              <a:t>as</a:t>
            </a:r>
            <a:r>
              <a:rPr altLang="en-GB" lang="en-US"/>
              <a:t> </a:t>
            </a:r>
            <a:r>
              <a:rPr altLang="en-GB" lang="en-US"/>
              <a:t>we</a:t>
            </a:r>
            <a:r>
              <a:rPr altLang="en-GB" lang="en-US"/>
              <a:t> </a:t>
            </a:r>
            <a:r>
              <a:rPr altLang="en-GB" lang="en-US"/>
              <a:t>wish</a:t>
            </a:r>
            <a:r>
              <a:rPr altLang="en-GB" lang="en-US"/>
              <a:t>.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2021-02-26T12:08:22Z</dcterms:modified>
</cp:coreProperties>
</file>