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GB" lang="en-US"/>
              <a:t>9</a:t>
            </a:r>
            <a:r>
              <a:rPr altLang="en-GB" lang="en-US"/>
              <a:t>/</a:t>
            </a:r>
            <a:r>
              <a:rPr altLang="en-GB" lang="en-US"/>
              <a:t>2</a:t>
            </a:r>
            <a:r>
              <a:rPr altLang="en-GB" lang="en-US"/>
              <a:t>/</a:t>
            </a:r>
            <a:r>
              <a:rPr altLang="en-GB" lang="en-US"/>
              <a:t>2</a:t>
            </a:r>
            <a:r>
              <a:rPr altLang="en-GB" lang="en-US"/>
              <a:t>0</a:t>
            </a:r>
            <a:r>
              <a:rPr altLang="en-GB" lang="en-US"/>
              <a:t>2</a:t>
            </a:r>
            <a:r>
              <a:rPr altLang="en-GB" lang="en-US"/>
              <a:t>1</a:t>
            </a:r>
            <a:br>
              <a:rPr altLang="en-GB" lang="en-US"/>
            </a:br>
            <a:r>
              <a:rPr altLang="en-GB" lang="en-US"/>
              <a:t>3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C</a:t>
            </a:r>
            <a:r>
              <a:rPr altLang="en-GB" lang="en-US"/>
              <a:t> </a:t>
            </a:r>
            <a:br>
              <a:rPr altLang="en-GB" lang="en-US"/>
            </a:br>
            <a:r>
              <a:rPr altLang="en-GB" lang="en-US"/>
              <a:t>SOCIAL</a:t>
            </a:r>
            <a:r>
              <a:rPr altLang="en-GB" lang="en-US"/>
              <a:t> </a:t>
            </a:r>
            <a:r>
              <a:rPr altLang="en-GB" lang="en-US"/>
              <a:t>STUDIES</a:t>
            </a:r>
            <a:r>
              <a:rPr altLang="en-GB" lang="en-US"/>
              <a:t> 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sz="3200" lang="en-US"/>
              <a:t>L</a:t>
            </a:r>
            <a:r>
              <a:rPr altLang="en-GB" sz="3200" lang="en-US"/>
              <a:t>e</a:t>
            </a:r>
            <a:r>
              <a:rPr altLang="en-GB" sz="3200" lang="en-US"/>
              <a:t>s</a:t>
            </a:r>
            <a:r>
              <a:rPr altLang="en-GB" sz="3200" lang="en-US"/>
              <a:t>s</a:t>
            </a:r>
            <a:r>
              <a:rPr altLang="en-GB" sz="3200" lang="en-US"/>
              <a:t>o</a:t>
            </a:r>
            <a:r>
              <a:rPr altLang="en-GB" sz="3200" lang="en-US"/>
              <a:t>n</a:t>
            </a:r>
            <a:r>
              <a:rPr altLang="en-GB" sz="3200" lang="en-US"/>
              <a:t> </a:t>
            </a:r>
            <a:r>
              <a:rPr altLang="en-GB" sz="3200" lang="en-US"/>
              <a:t>N</a:t>
            </a:r>
            <a:r>
              <a:rPr altLang="en-GB" sz="3200" lang="en-US"/>
              <a:t>o</a:t>
            </a:r>
            <a:r>
              <a:rPr altLang="en-GB" sz="3200" lang="en-US"/>
              <a:t>_</a:t>
            </a:r>
            <a:r>
              <a:rPr altLang="en-GB" sz="3200" lang="en-US"/>
              <a:t>0</a:t>
            </a:r>
            <a:r>
              <a:rPr altLang="en-GB" sz="3200" lang="en-US"/>
              <a:t>2</a:t>
            </a:r>
            <a:endParaRPr altLang="zh-CN" lang="en-US"/>
          </a:p>
          <a:p>
            <a:r>
              <a:rPr altLang="en-GB" sz="3200" lang="en-US"/>
              <a:t>PUDUCHEERRY</a:t>
            </a:r>
            <a:r>
              <a:rPr altLang="en-GB" sz="3200" lang="en-US"/>
              <a:t> </a:t>
            </a:r>
            <a:endParaRPr altLang="zh-CN" lang="en-US"/>
          </a:p>
          <a:p>
            <a:r>
              <a:rPr altLang="en-GB" sz="3200" lang="en-US"/>
              <a:t>(</a:t>
            </a:r>
            <a:r>
              <a:rPr altLang="en-GB" sz="3200" lang="en-US"/>
              <a:t>D</a:t>
            </a:r>
            <a:r>
              <a:rPr altLang="en-GB" sz="3200" lang="en-US"/>
              <a:t>a</a:t>
            </a:r>
            <a:r>
              <a:rPr altLang="en-GB" sz="3200" lang="en-US"/>
              <a:t>y</a:t>
            </a:r>
            <a:r>
              <a:rPr altLang="en-GB" sz="3200" lang="en-US"/>
              <a:t> </a:t>
            </a:r>
            <a:r>
              <a:rPr altLang="en-GB" sz="3200" lang="en-US"/>
              <a:t>2</a:t>
            </a:r>
            <a:r>
              <a:rPr altLang="en-GB" sz="3200" lang="en-US"/>
              <a:t>)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Answer</a:t>
            </a:r>
            <a:r>
              <a:rPr altLang="en-GB" lang="en-US"/>
              <a:t> </a:t>
            </a:r>
            <a:r>
              <a:rPr altLang="en-GB" lang="en-US"/>
              <a:t>in</a:t>
            </a:r>
            <a:r>
              <a:rPr altLang="en-GB" lang="en-US"/>
              <a:t> </a:t>
            </a:r>
            <a:r>
              <a:rPr altLang="en-GB" lang="en-US"/>
              <a:t>One</a:t>
            </a:r>
            <a:r>
              <a:rPr altLang="en-GB" lang="en-US"/>
              <a:t> </a:t>
            </a:r>
            <a:r>
              <a:rPr altLang="en-GB" lang="en-US"/>
              <a:t>word</a:t>
            </a:r>
            <a:r>
              <a:rPr altLang="en-GB" lang="en-US"/>
              <a:t> 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>
            <a:normAutofit fontScale="67857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total</a:t>
            </a:r>
            <a:r>
              <a:rPr altLang="en-GB" lang="en-US"/>
              <a:t> </a:t>
            </a:r>
            <a:r>
              <a:rPr altLang="en-GB" lang="en-US"/>
              <a:t>area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Puducherry</a:t>
            </a:r>
            <a:r>
              <a:rPr altLang="en-GB" lang="en-US"/>
              <a:t>?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4</a:t>
            </a:r>
            <a:r>
              <a:rPr altLang="en-GB" lang="en-US"/>
              <a:t>9</a:t>
            </a:r>
            <a:r>
              <a:rPr altLang="en-GB" lang="en-US"/>
              <a:t>2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q</a:t>
            </a:r>
            <a:r>
              <a:rPr altLang="en-GB" lang="en-US"/>
              <a:t>.</a:t>
            </a:r>
            <a:r>
              <a:rPr altLang="en-GB" lang="en-US"/>
              <a:t>k</a:t>
            </a:r>
            <a:r>
              <a:rPr altLang="en-GB" lang="en-US"/>
              <a:t>m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headquarters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Puducherry</a:t>
            </a:r>
            <a:r>
              <a:rPr altLang="en-GB" lang="en-US"/>
              <a:t>. 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Chennai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Mahe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Yanam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3.Which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almost</a:t>
            </a:r>
            <a:r>
              <a:rPr altLang="en-GB" lang="en-US"/>
              <a:t> </a:t>
            </a:r>
            <a:r>
              <a:rPr altLang="en-GB" lang="en-US"/>
              <a:t>parallel</a:t>
            </a:r>
            <a:r>
              <a:rPr altLang="en-GB" lang="en-US"/>
              <a:t> </a:t>
            </a:r>
            <a:r>
              <a:rPr altLang="en-GB" lang="en-US"/>
              <a:t>to</a:t>
            </a:r>
            <a:r>
              <a:rPr altLang="en-GB" lang="en-US"/>
              <a:t> </a:t>
            </a:r>
            <a:r>
              <a:rPr altLang="en-GB" lang="en-US"/>
              <a:t>Puducherry</a:t>
            </a:r>
            <a:r>
              <a:rPr altLang="en-GB" lang="en-US"/>
              <a:t>?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h</a:t>
            </a:r>
            <a:r>
              <a:rPr altLang="en-GB" lang="en-US"/>
              <a:t>e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main</a:t>
            </a:r>
            <a:r>
              <a:rPr altLang="en-GB" lang="en-US"/>
              <a:t> </a:t>
            </a:r>
            <a:r>
              <a:rPr altLang="en-GB" lang="en-US"/>
              <a:t>food</a:t>
            </a:r>
            <a:r>
              <a:rPr altLang="en-GB" lang="en-US"/>
              <a:t> </a:t>
            </a:r>
            <a:r>
              <a:rPr altLang="en-GB" lang="en-US"/>
              <a:t>crop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Puducherry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e</a:t>
            </a:r>
            <a:endParaRPr lang="en-GB"/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is</a:t>
            </a:r>
            <a:r>
              <a:rPr altLang="en-GB" lang="en-US"/>
              <a:t> </a:t>
            </a:r>
            <a:r>
              <a:rPr altLang="en-GB" lang="en-US"/>
              <a:t>Kinni</a:t>
            </a:r>
            <a:r>
              <a:rPr altLang="en-GB" lang="en-US"/>
              <a:t> </a:t>
            </a:r>
            <a:r>
              <a:rPr altLang="en-GB" lang="en-US"/>
              <a:t>Radhosthsavam</a:t>
            </a:r>
            <a:r>
              <a:rPr altLang="en-GB" lang="en-US"/>
              <a:t> </a:t>
            </a:r>
            <a:r>
              <a:rPr altLang="en-GB" lang="en-US"/>
              <a:t>celebrated</a:t>
            </a:r>
            <a:r>
              <a:rPr altLang="en-GB" lang="en-US"/>
              <a:t>? 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chiamman</a:t>
            </a:r>
            <a:r>
              <a:rPr altLang="en-GB" lang="en-US"/>
              <a:t> </a:t>
            </a:r>
            <a:r>
              <a:rPr altLang="en-GB" lang="en-US"/>
              <a:t>temple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6</a:t>
            </a:r>
            <a:r>
              <a:rPr altLang="en-GB" lang="en-US"/>
              <a:t>.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one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k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Puducherry</a:t>
            </a:r>
            <a:r>
              <a:rPr altLang="en-GB" lang="en-US"/>
              <a:t>. 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Mahatma</a:t>
            </a:r>
            <a:r>
              <a:rPr altLang="en-GB" lang="en-US"/>
              <a:t> </a:t>
            </a:r>
            <a:r>
              <a:rPr altLang="en-GB" lang="en-US"/>
              <a:t>Gandhi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wer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following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>
            <a:normAutofit fontScale="71429" lnSpcReduction="20000"/>
          </a:bodyPr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1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W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are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the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b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u</a:t>
            </a:r>
            <a:r>
              <a:rPr altLang="en-GB" lang="en-US">
                <a:solidFill>
                  <a:srgbClr val="BF0000"/>
                </a:solidFill>
              </a:rPr>
              <a:t>ndaries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of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Puducherry</a:t>
            </a:r>
            <a:r>
              <a:rPr altLang="en-GB" lang="en-US">
                <a:solidFill>
                  <a:srgbClr val="BF0000"/>
                </a:solidFill>
              </a:rPr>
              <a:t>?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P</a:t>
            </a:r>
            <a:r>
              <a:rPr altLang="en-GB" lang="en-US"/>
              <a:t>u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cherry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kal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n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Nadu</a:t>
            </a:r>
            <a:r>
              <a:rPr altLang="en-GB" lang="en-US"/>
              <a:t>)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llages</a:t>
            </a:r>
            <a:r>
              <a:rPr altLang="en-GB" lang="en-US"/>
              <a:t>(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Y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Andhra</a:t>
            </a:r>
            <a:r>
              <a:rPr altLang="en-GB" lang="en-US"/>
              <a:t> </a:t>
            </a:r>
            <a:r>
              <a:rPr altLang="en-GB" lang="en-US"/>
              <a:t>Pradesh</a:t>
            </a:r>
            <a:r>
              <a:rPr altLang="en-GB" lang="en-US"/>
              <a:t> 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2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D</a:t>
            </a:r>
            <a:r>
              <a:rPr altLang="en-GB" lang="en-US">
                <a:solidFill>
                  <a:srgbClr val="BF0000"/>
                </a:solidFill>
              </a:rPr>
              <a:t>u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g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w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months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Puducherry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receive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rain</a:t>
            </a:r>
            <a:r>
              <a:rPr altLang="en-GB" lang="en-US">
                <a:solidFill>
                  <a:srgbClr val="BF0000"/>
                </a:solidFill>
              </a:rPr>
              <a:t>? 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ober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November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December</a:t>
            </a:r>
            <a:r>
              <a:rPr altLang="en-GB" lang="en-US"/>
              <a:t>.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3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m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crops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grown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in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Puducherry</a:t>
            </a:r>
            <a:r>
              <a:rPr altLang="en-GB" lang="en-US">
                <a:solidFill>
                  <a:srgbClr val="BF0000"/>
                </a:solidFill>
              </a:rPr>
              <a:t>. 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ice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coconuts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areca</a:t>
            </a:r>
            <a:r>
              <a:rPr altLang="en-GB" lang="en-US"/>
              <a:t> </a:t>
            </a:r>
            <a:r>
              <a:rPr altLang="en-GB" lang="en-US"/>
              <a:t>nut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cotton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millets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oilseeds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sugarcane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spices</a:t>
            </a:r>
            <a:r>
              <a:rPr altLang="en-GB" lang="en-US"/>
              <a:t>. 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4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W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are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the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fficial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language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f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Puducherry</a:t>
            </a:r>
            <a:r>
              <a:rPr altLang="en-GB" lang="en-US">
                <a:solidFill>
                  <a:srgbClr val="BF0000"/>
                </a:solidFill>
              </a:rPr>
              <a:t>? 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mil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English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French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following</a:t>
            </a:r>
            <a:r>
              <a:rPr altLang="en-GB" lang="en-US"/>
              <a:t> 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sz="half" idx="1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a</a:t>
            </a:r>
            <a:r>
              <a:rPr altLang="en-GB" lang="en-US"/>
              <a:t>m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1</a:t>
            </a:r>
            <a:r>
              <a:rPr altLang="en-GB" lang="en-US"/>
              <a:t>0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n</a:t>
            </a:r>
            <a:r>
              <a:rPr altLang="en-GB" lang="en-US"/>
              <a:t>ual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hmostsavam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2</a:t>
            </a:r>
            <a:r>
              <a:rPr altLang="en-GB" lang="en-US"/>
              <a:t>2</a:t>
            </a:r>
            <a:r>
              <a:rPr altLang="en-GB" lang="en-US"/>
              <a:t>_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ival</a:t>
            </a:r>
            <a:endParaRPr lang="en-GB"/>
          </a:p>
          <a:p>
            <a:pPr indent="0" marL="0">
              <a:buNone/>
            </a:pP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K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sthsavam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653" name=""/>
          <p:cNvSpPr>
            <a:spLocks noGrp="1"/>
          </p:cNvSpPr>
          <p:nvPr>
            <p:ph sz="half" idx="2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.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(</a:t>
            </a:r>
            <a:r>
              <a:rPr altLang="en-GB" lang="en-US"/>
              <a:t>4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b . Drowpathiamman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(</a:t>
            </a:r>
            <a:r>
              <a:rPr altLang="en-GB" lang="en-US"/>
              <a:t>3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c</a:t>
            </a:r>
            <a:r>
              <a:rPr altLang="en-GB" lang="en-US"/>
              <a:t>.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(</a:t>
            </a:r>
            <a:r>
              <a:rPr altLang="en-GB" lang="en-US"/>
              <a:t>2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d</a:t>
            </a:r>
            <a:r>
              <a:rPr altLang="en-GB" lang="en-US"/>
              <a:t>.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(</a:t>
            </a:r>
            <a:r>
              <a:rPr altLang="en-GB" lang="en-US"/>
              <a:t>1</a:t>
            </a:r>
            <a:r>
              <a:rPr altLang="en-GB" lang="en-US"/>
              <a:t>)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2015-05-11T22:30:45Z</dcterms:created>
  <dcterms:modified xsi:type="dcterms:W3CDTF">2021-03-09T03:52:36Z</dcterms:modified>
</cp:coreProperties>
</file>