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808080"/>
          </a:solidFill>
          <a:ln w="12700">
            <a:noFill/>
            <a:prstDash val="solid"/>
          </a:ln>
        </p:spPr>
        <p:txBody>
          <a:bodyPr/>
          <a:p>
            <a:r>
              <a:rPr altLang="zh-CN" lang="en-US">
                <a:solidFill>
                  <a:srgbClr val="000000"/>
                </a:solidFill>
              </a:rPr>
              <a:t>Khidwai </a:t>
            </a:r>
            <a:r>
              <a:rPr altLang="zh-CN" lang="en-US">
                <a:solidFill>
                  <a:srgbClr val="000000"/>
                </a:solidFill>
              </a:rPr>
              <a:t>English </a:t>
            </a:r>
            <a:r>
              <a:rPr altLang="zh-CN" lang="en-US">
                <a:solidFill>
                  <a:srgbClr val="000000"/>
                </a:solidFill>
              </a:rPr>
              <a:t>School </a:t>
            </a:r>
            <a:endParaRPr altLang="zh-CN" lang="en-US">
              <a:solidFill>
                <a:srgbClr val="000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765733" y="4767207"/>
            <a:ext cx="6858000" cy="1655762"/>
          </a:xfrm>
          <a:solidFill>
            <a:srgbClr val="808080"/>
          </a:solidFill>
          <a:ln w="63500">
            <a:solidFill>
              <a:srgbClr val="330066"/>
            </a:solidFill>
            <a:prstDash val="dash"/>
          </a:ln>
        </p:spPr>
        <p:txBody>
          <a:bodyPr anchor="ctr" anchorCtr="1"/>
          <a:p>
            <a:pPr algn="r"/>
            <a:r>
              <a:rPr altLang="zh-CN" b="1" lang="en-US">
                <a:solidFill>
                  <a:srgbClr val="FFFFFF"/>
                </a:solidFill>
              </a:rPr>
              <a:t>Part </a:t>
            </a:r>
            <a:r>
              <a:rPr altLang="zh-CN" b="1" lang="en-US">
                <a:solidFill>
                  <a:srgbClr val="FFFFFF"/>
                </a:solidFill>
              </a:rPr>
              <a:t>3</a:t>
            </a:r>
            <a:r>
              <a:rPr altLang="zh-CN" b="1" lang="en-US">
                <a:solidFill>
                  <a:srgbClr val="FFFFFF"/>
                </a:solidFill>
              </a:rPr>
              <a:t> </a:t>
            </a:r>
            <a:r>
              <a:rPr altLang="zh-CN" b="1" lang="en-US">
                <a:solidFill>
                  <a:srgbClr val="FFFFFF"/>
                </a:solidFill>
              </a:rPr>
              <a:t>subtraction </a:t>
            </a:r>
            <a:r>
              <a:rPr altLang="zh-CN" b="1" lang="en-US">
                <a:solidFill>
                  <a:srgbClr val="FFFFFF"/>
                </a:solidFill>
              </a:rPr>
              <a:t>with </a:t>
            </a:r>
            <a:r>
              <a:rPr altLang="zh-CN" b="1" lang="en-US">
                <a:solidFill>
                  <a:srgbClr val="FFFFFF"/>
                </a:solidFill>
              </a:rPr>
              <a:t>out </a:t>
            </a:r>
            <a:r>
              <a:rPr altLang="zh-CN" b="1" lang="en-US">
                <a:solidFill>
                  <a:srgbClr val="FFFFFF"/>
                </a:solidFill>
              </a:rPr>
              <a:t>borrowing </a:t>
            </a:r>
            <a:endParaRPr altLang="zh-CN" b="1" lang="en-US">
              <a:solidFill>
                <a:srgbClr val="FFFFFF"/>
              </a:solidFill>
            </a:endParaRPr>
          </a:p>
          <a:p>
            <a:pPr algn="r"/>
            <a:r>
              <a:rPr altLang="zh-CN" b="1" lang="en-US">
                <a:solidFill>
                  <a:srgbClr val="FFFFFF"/>
                </a:solidFill>
              </a:rPr>
              <a:t> </a:t>
            </a:r>
            <a:r>
              <a:rPr altLang="zh-CN" b="1" lang="en-US">
                <a:solidFill>
                  <a:srgbClr val="FFFFFF"/>
                </a:solidFill>
              </a:rPr>
              <a:t> </a:t>
            </a:r>
            <a:r>
              <a:rPr altLang="zh-CN" b="1" lang="en-US">
                <a:solidFill>
                  <a:srgbClr val="FFFFFF"/>
                </a:solidFill>
              </a:rPr>
              <a:t> </a:t>
            </a:r>
            <a:r>
              <a:rPr altLang="zh-CN" b="1" lang="en-US">
                <a:solidFill>
                  <a:srgbClr val="FFFFFF"/>
                </a:solidFill>
              </a:rPr>
              <a:t> </a:t>
            </a:r>
            <a:r>
              <a:rPr altLang="zh-CN" b="1" lang="en-US">
                <a:solidFill>
                  <a:srgbClr val="FFFFFF"/>
                </a:solidFill>
              </a:rPr>
              <a:t>By </a:t>
            </a:r>
            <a:r>
              <a:rPr altLang="zh-CN" b="1" lang="en-US">
                <a:solidFill>
                  <a:srgbClr val="FFFFFF"/>
                </a:solidFill>
              </a:rPr>
              <a:t>Anjum</a:t>
            </a:r>
            <a:endParaRPr altLang="zh-CN" b="1" lang="en-US">
              <a:solidFill>
                <a:srgbClr val="FFFFFF"/>
              </a:solidFill>
            </a:endParaRPr>
          </a:p>
          <a:p>
            <a:pPr algn="r"/>
            <a:r>
              <a:rPr altLang="zh-CN" b="1" lang="en-US">
                <a:solidFill>
                  <a:srgbClr val="FFFFFF"/>
                </a:solidFill>
              </a:rPr>
              <a:t>1</a:t>
            </a:r>
            <a:r>
              <a:rPr altLang="zh-CN" b="1" lang="en-US">
                <a:solidFill>
                  <a:srgbClr val="FFFFFF"/>
                </a:solidFill>
              </a:rPr>
              <a:t>0</a:t>
            </a:r>
            <a:r>
              <a:rPr altLang="zh-CN" b="1" lang="en-US">
                <a:solidFill>
                  <a:srgbClr val="FFFFFF"/>
                </a:solidFill>
              </a:rPr>
              <a:t>/</a:t>
            </a:r>
            <a:r>
              <a:rPr altLang="zh-CN" b="1" lang="en-US">
                <a:solidFill>
                  <a:srgbClr val="FFFFFF"/>
                </a:solidFill>
              </a:rPr>
              <a:t>9</a:t>
            </a:r>
            <a:r>
              <a:rPr altLang="zh-CN" b="1" lang="en-US">
                <a:solidFill>
                  <a:srgbClr val="FFFFFF"/>
                </a:solidFill>
              </a:rPr>
              <a:t>/</a:t>
            </a:r>
            <a:r>
              <a:rPr altLang="zh-CN" b="1" lang="en-US">
                <a:solidFill>
                  <a:srgbClr val="FFFFFF"/>
                </a:solidFill>
              </a:rPr>
              <a:t>2</a:t>
            </a:r>
            <a:r>
              <a:rPr altLang="zh-CN" b="1" lang="en-US">
                <a:solidFill>
                  <a:srgbClr val="FFFFFF"/>
                </a:solidFill>
              </a:rPr>
              <a:t>0</a:t>
            </a:r>
            <a:r>
              <a:rPr altLang="zh-CN" b="1" lang="en-US">
                <a:solidFill>
                  <a:srgbClr val="FFFFFF"/>
                </a:solidFill>
              </a:rPr>
              <a:t>2</a:t>
            </a:r>
            <a:r>
              <a:rPr altLang="zh-CN" b="1" lang="en-US">
                <a:solidFill>
                  <a:srgbClr val="FFFFFF"/>
                </a:solidFill>
              </a:rPr>
              <a:t>0</a:t>
            </a:r>
            <a:r>
              <a:rPr altLang="zh-CN" b="1" lang="en-US">
                <a:solidFill>
                  <a:srgbClr val="FFFFFF"/>
                </a:solidFill>
              </a:rPr>
              <a:t> </a:t>
            </a:r>
            <a:endParaRPr altLang="zh-CN" b="1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02537" y="0"/>
            <a:ext cx="8138926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19850" y="0"/>
            <a:ext cx="7904300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7629" y="0"/>
            <a:ext cx="8843053" cy="659192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88784" y="0"/>
            <a:ext cx="9134701" cy="685800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>
          <a:xfrm>
            <a:off x="246422" y="2370223"/>
            <a:ext cx="7824412" cy="2788998"/>
          </a:xfrm>
          <a:solidFill>
            <a:srgbClr val="3399FF"/>
          </a:solidFill>
          <a:ln w="25400">
            <a:solidFill>
              <a:srgbClr val="0065CB"/>
            </a:solidFill>
            <a:prstDash val="solid"/>
          </a:ln>
        </p:spPr>
        <p:txBody>
          <a:bodyPr>
            <a:normAutofit/>
          </a:bodyPr>
          <a:p>
            <a:r>
              <a:rPr altLang="en-GB" i="1" lang="en-US" u="sng">
                <a:solidFill>
                  <a:srgbClr val="6600CC"/>
                </a:solidFill>
              </a:rPr>
              <a:t>Practice </a:t>
            </a:r>
            <a:r>
              <a:rPr altLang="en-GB" i="1" lang="en-US" u="sng">
                <a:solidFill>
                  <a:srgbClr val="6600CC"/>
                </a:solidFill>
              </a:rPr>
              <a:t>this </a:t>
            </a:r>
            <a:r>
              <a:rPr altLang="en-GB" i="1" lang="en-US" u="sng">
                <a:solidFill>
                  <a:srgbClr val="6600CC"/>
                </a:solidFill>
              </a:rPr>
              <a:t>in </a:t>
            </a:r>
            <a:r>
              <a:rPr altLang="en-GB" i="1" lang="en-US" u="sng">
                <a:solidFill>
                  <a:srgbClr val="6600CC"/>
                </a:solidFill>
              </a:rPr>
              <a:t>home</a:t>
            </a:r>
            <a:r>
              <a:rPr altLang="en-US" i="1" lang="en-GB" u="sng">
                <a:solidFill>
                  <a:srgbClr val="6600CC"/>
                </a:solidFill>
              </a:rPr>
              <a:t>👉</a:t>
            </a:r>
            <a:r>
              <a:rPr altLang="en-GB" i="1" lang="en-US" u="sng">
                <a:solidFill>
                  <a:srgbClr val="6600CC"/>
                </a:solidFill>
              </a:rPr>
              <a:t> </a:t>
            </a:r>
            <a:r>
              <a:rPr altLang="en-GB" i="1" lang="en-US" u="sng">
                <a:solidFill>
                  <a:srgbClr val="6600CC"/>
                </a:solidFill>
              </a:rPr>
              <a:t>subtraction </a:t>
            </a:r>
            <a:r>
              <a:rPr altLang="en-GB" i="1" lang="en-US" u="sng">
                <a:solidFill>
                  <a:srgbClr val="6600CC"/>
                </a:solidFill>
              </a:rPr>
              <a:t>work </a:t>
            </a:r>
            <a:r>
              <a:rPr altLang="en-GB" i="1" lang="en-US" u="sng">
                <a:solidFill>
                  <a:srgbClr val="6600CC"/>
                </a:solidFill>
              </a:rPr>
              <a:t>sheet </a:t>
            </a:r>
            <a:r>
              <a:rPr altLang="en-GB" i="1" lang="en-US" u="sng">
                <a:solidFill>
                  <a:srgbClr val="6600CC"/>
                </a:solidFill>
              </a:rPr>
              <a:t>without </a:t>
            </a:r>
            <a:r>
              <a:rPr altLang="en-GB" i="1" lang="en-US" u="sng">
                <a:solidFill>
                  <a:srgbClr val="6600CC"/>
                </a:solidFill>
              </a:rPr>
              <a:t>borrowing </a:t>
            </a:r>
            <a:endParaRPr i="1" lang="en-GB" u="sng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0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74763" y="0"/>
            <a:ext cx="9218300" cy="691806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2020-09-10T03:52:42Z</dcterms:modified>
</cp:coreProperties>
</file>