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4" r:id="rId3"/>
    <p:sldId id="265" r:id="rId4"/>
    <p:sldId id="266" r:id="rId5"/>
    <p:sldId id="267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zh-CN" lang="en-US"/>
              <a:t>3rd</a:t>
            </a:r>
            <a:r>
              <a:rPr altLang="zh-CN" lang="en-US"/>
              <a:t> </a:t>
            </a:r>
            <a:r>
              <a:rPr altLang="zh-CN" lang="en-US"/>
              <a:t>nd </a:t>
            </a:r>
            <a:r>
              <a:rPr altLang="zh-CN" lang="en-US"/>
              <a:t>4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std</a:t>
            </a:r>
            <a:br>
              <a:rPr altLang="zh-CN" lang="en-US"/>
            </a:b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ubtraction </a:t>
            </a:r>
            <a:r>
              <a:rPr altLang="zh-CN" lang="en-US"/>
              <a:t>with </a:t>
            </a:r>
            <a:r>
              <a:rPr altLang="zh-CN" lang="en-US"/>
              <a:t>borrowing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7</a:t>
            </a:r>
            <a:r>
              <a:rPr altLang="zh-CN" lang="en-US"/>
              <a:t> </a:t>
            </a:r>
            <a:r>
              <a:rPr altLang="zh-CN" lang="en-US"/>
              <a:t>/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/</a:t>
            </a:r>
            <a:r>
              <a:rPr altLang="zh-CN" lang="en-US"/>
              <a:t>2</a:t>
            </a:r>
            <a:r>
              <a:rPr altLang="zh-CN" lang="en-US"/>
              <a:t>0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b="1" sz="4000" lang="en-US"/>
              <a:t>a) 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5</a:t>
            </a:r>
            <a:r>
              <a:rPr altLang="en-GB" b="1" sz="4000" lang="en-US"/>
              <a:t> </a:t>
            </a:r>
            <a:r>
              <a:rPr altLang="en-GB" b="1" sz="4000" lang="en-US"/>
              <a:t>6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b) </a:t>
            </a:r>
            <a:r>
              <a:rPr altLang="en-GB" b="1" sz="4000" lang="en-US"/>
              <a:t> </a:t>
            </a:r>
            <a:r>
              <a:rPr altLang="en-GB" b="1" sz="4000" lang="en-US"/>
              <a:t>6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8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c) </a:t>
            </a:r>
            <a:r>
              <a:rPr altLang="en-GB" b="1" sz="4000" lang="en-US"/>
              <a:t>1</a:t>
            </a:r>
            <a:r>
              <a:rPr altLang="en-GB" b="1" sz="4000" lang="en-US"/>
              <a:t>0</a:t>
            </a:r>
            <a:r>
              <a:rPr altLang="en-GB" b="1" sz="4000" lang="en-US"/>
              <a:t>0</a:t>
            </a:r>
            <a:r>
              <a:rPr altLang="en-GB" b="1" sz="4000" lang="en-US"/>
              <a:t>0</a:t>
            </a:r>
            <a:endParaRPr lang="en-GB"/>
          </a:p>
          <a:p>
            <a:pPr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2</a:t>
            </a:r>
            <a:r>
              <a:rPr altLang="en-GB" b="1" sz="4000" lang="en-US"/>
              <a:t> </a:t>
            </a:r>
            <a:r>
              <a:rPr altLang="en-GB" b="1" sz="4000" lang="en-US"/>
              <a:t>0</a:t>
            </a:r>
            <a:r>
              <a:rPr altLang="en-GB" b="1" sz="4000" lang="en-US"/>
              <a:t> </a:t>
            </a:r>
            <a:r>
              <a:rPr altLang="en-GB" b="1" sz="4000" lang="en-US"/>
              <a:t>8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3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1</a:t>
            </a:r>
            <a:endParaRPr lang="en-GB"/>
          </a:p>
          <a:p>
            <a:pPr indent="0" marL="0">
              <a:buNone/>
            </a:pP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endParaRPr lang="en-GB"/>
          </a:p>
          <a:p>
            <a:pPr indent="0" marL="0">
              <a:buNone/>
            </a:pPr>
            <a:r>
              <a:rPr altLang="en-GB" b="1" sz="4000" lang="en-US"/>
              <a:t>d)</a:t>
            </a:r>
            <a:r>
              <a:rPr altLang="en-GB" b="1" sz="4000" lang="en-US"/>
              <a:t>8</a:t>
            </a:r>
            <a:r>
              <a:rPr altLang="en-GB" b="1" sz="4000" lang="en-US"/>
              <a:t> </a:t>
            </a:r>
            <a:r>
              <a:rPr altLang="en-GB" b="1" sz="4000" lang="en-US"/>
              <a:t>6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e) </a:t>
            </a:r>
            <a:r>
              <a:rPr altLang="en-GB" b="1" sz="4000" lang="en-US"/>
              <a:t> </a:t>
            </a:r>
            <a:r>
              <a:rPr altLang="en-GB" b="1" sz="4000" lang="en-US"/>
              <a:t>5</a:t>
            </a:r>
            <a:r>
              <a:rPr altLang="en-GB" b="1" sz="4000" lang="en-US"/>
              <a:t> </a:t>
            </a:r>
            <a:r>
              <a:rPr altLang="en-GB" b="1" sz="4000" lang="en-US"/>
              <a:t>3</a:t>
            </a:r>
            <a:r>
              <a:rPr altLang="en-GB" b="1" sz="4000" lang="en-US"/>
              <a:t> </a:t>
            </a:r>
            <a:r>
              <a:rPr altLang="en-GB" b="1" sz="4000" lang="en-US"/>
              <a:t>1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f) 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8</a:t>
            </a:r>
            <a:r>
              <a:rPr altLang="en-GB" b="1" sz="4000" lang="en-US"/>
              <a:t> </a:t>
            </a:r>
            <a:r>
              <a:rPr altLang="en-GB" b="1" sz="4000" lang="en-US"/>
              <a:t>7</a:t>
            </a:r>
            <a:endParaRPr lang="en-GB"/>
          </a:p>
          <a:p>
            <a:pPr indent="0" marL="0">
              <a:buNone/>
            </a:pP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5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2</a:t>
            </a:r>
            <a:r>
              <a:rPr altLang="en-GB" b="1" sz="4000" lang="en-US"/>
              <a:t> </a:t>
            </a:r>
            <a:r>
              <a:rPr altLang="en-GB" b="1" sz="4000" lang="en-US"/>
              <a:t>0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5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3</a:t>
            </a:r>
            <a:endParaRPr lang="en-GB"/>
          </a:p>
          <a:p>
            <a:pPr indent="0" marL="0">
              <a:buNone/>
            </a:pP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GB" b="1" sz="2800" lang="en-US"/>
              <a:t>Write </a:t>
            </a:r>
            <a:r>
              <a:rPr altLang="en-GB" b="1" sz="2800" lang="en-US"/>
              <a:t>in </a:t>
            </a:r>
            <a:r>
              <a:rPr altLang="en-GB" b="1" sz="2800" lang="en-US"/>
              <a:t>notes </a:t>
            </a:r>
            <a:r>
              <a:rPr altLang="en-GB" b="1" sz="2800" lang="en-US"/>
              <a:t>with </a:t>
            </a:r>
            <a:r>
              <a:rPr altLang="en-GB" b="1" sz="2800" lang="en-US"/>
              <a:t>good </a:t>
            </a:r>
            <a:r>
              <a:rPr altLang="en-GB" b="1" sz="2800" lang="en-US"/>
              <a:t>nd </a:t>
            </a:r>
            <a:r>
              <a:rPr altLang="en-GB" b="1" sz="2800" lang="en-US"/>
              <a:t>neat </a:t>
            </a:r>
            <a:r>
              <a:rPr altLang="en-GB" b="1" sz="2800" lang="en-US"/>
              <a:t>handwriting </a:t>
            </a:r>
            <a:endParaRPr b="1" sz="2800" lang="en-GB"/>
          </a:p>
          <a:p>
            <a:r>
              <a:rPr altLang="en-GB" b="1" sz="2800" lang="en-US"/>
              <a:t>Please </a:t>
            </a:r>
            <a:r>
              <a:rPr altLang="en-GB" b="1" sz="2800" lang="en-US"/>
              <a:t>Check </a:t>
            </a:r>
            <a:r>
              <a:rPr altLang="en-GB" b="1" sz="2800" lang="en-US"/>
              <a:t>out </a:t>
            </a:r>
            <a:r>
              <a:rPr altLang="en-GB" b="1" sz="2800" lang="en-US"/>
              <a:t>your </a:t>
            </a:r>
            <a:r>
              <a:rPr altLang="en-GB" b="1" sz="2800" lang="en-US"/>
              <a:t>answers </a:t>
            </a:r>
            <a:endParaRPr b="1" sz="2800" lang="en-GB"/>
          </a:p>
          <a:p>
            <a:r>
              <a:rPr altLang="en-GB" b="1" sz="2800" lang="en-US"/>
              <a:t>a</a:t>
            </a:r>
            <a:r>
              <a:rPr altLang="en-GB" b="1" sz="2800" lang="en-US"/>
              <a:t>)</a:t>
            </a:r>
            <a:r>
              <a:rPr altLang="en-GB" b="1" sz="2800" lang="en-US"/>
              <a:t> </a:t>
            </a:r>
            <a:r>
              <a:rPr altLang="en-GB" b="1" sz="2800" lang="en-US"/>
              <a:t>2</a:t>
            </a:r>
            <a:r>
              <a:rPr altLang="en-GB" b="1" sz="2800" lang="en-US"/>
              <a:t> </a:t>
            </a:r>
            <a:r>
              <a:rPr altLang="en-GB" b="1" sz="2800" lang="en-US"/>
              <a:t>4</a:t>
            </a:r>
            <a:r>
              <a:rPr altLang="en-GB" b="1" sz="2800" lang="en-US"/>
              <a:t> </a:t>
            </a:r>
            <a:r>
              <a:rPr altLang="en-GB" b="1" sz="2800" lang="en-US"/>
              <a:t>8</a:t>
            </a:r>
            <a:endParaRPr b="1" sz="2800" lang="en-GB"/>
          </a:p>
          <a:p>
            <a:r>
              <a:rPr altLang="en-GB" b="1" sz="2800" lang="en-US"/>
              <a:t>b)</a:t>
            </a:r>
            <a:r>
              <a:rPr altLang="en-GB" b="1" sz="2800" lang="en-US"/>
              <a:t> 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4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endParaRPr b="1" sz="2800" lang="en-GB"/>
          </a:p>
          <a:p>
            <a:r>
              <a:rPr altLang="en-GB" b="1" sz="2800" lang="en-US"/>
              <a:t>c)</a:t>
            </a:r>
            <a:r>
              <a:rPr altLang="en-GB" b="1" sz="2800" lang="en-US"/>
              <a:t> 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endParaRPr b="1" sz="2800" lang="en-GB"/>
          </a:p>
          <a:p>
            <a:r>
              <a:rPr altLang="en-GB" b="1" sz="2800" lang="en-US"/>
              <a:t>d)</a:t>
            </a:r>
            <a:r>
              <a:rPr altLang="en-GB" b="1" sz="2800" lang="en-US"/>
              <a:t>4</a:t>
            </a:r>
            <a:r>
              <a:rPr altLang="en-GB" b="1" sz="2800" lang="en-US"/>
              <a:t> </a:t>
            </a:r>
            <a:r>
              <a:rPr altLang="en-GB" b="1" sz="2800" lang="en-US"/>
              <a:t>1</a:t>
            </a:r>
            <a:r>
              <a:rPr altLang="en-GB" b="1" sz="2800" lang="en-US"/>
              <a:t> </a:t>
            </a:r>
            <a:r>
              <a:rPr altLang="en-GB" b="1" sz="2800" lang="en-US"/>
              <a:t>0</a:t>
            </a:r>
            <a:endParaRPr b="1" sz="2800" lang="en-GB"/>
          </a:p>
          <a:p>
            <a:r>
              <a:rPr altLang="en-GB" b="1" sz="2800" lang="en-US"/>
              <a:t>e)</a:t>
            </a:r>
            <a:r>
              <a:rPr altLang="en-GB" b="1" sz="2800" lang="en-US"/>
              <a:t>1</a:t>
            </a:r>
            <a:r>
              <a:rPr altLang="en-GB" b="1" sz="2800" lang="en-US"/>
              <a:t> </a:t>
            </a:r>
            <a:r>
              <a:rPr altLang="en-GB" b="1" sz="2800" lang="en-US"/>
              <a:t>1</a:t>
            </a:r>
            <a:r>
              <a:rPr altLang="en-GB" b="1" sz="2800" lang="en-US"/>
              <a:t> </a:t>
            </a:r>
            <a:r>
              <a:rPr altLang="en-GB" b="1" sz="2800" lang="en-US"/>
              <a:t>1</a:t>
            </a:r>
            <a:endParaRPr b="1" sz="2800" lang="en-GB"/>
          </a:p>
          <a:p>
            <a:r>
              <a:rPr altLang="en-GB" b="1" sz="2800" lang="en-US"/>
              <a:t>f)</a:t>
            </a:r>
            <a:r>
              <a:rPr altLang="en-GB" b="1" sz="2800" lang="en-US"/>
              <a:t> </a:t>
            </a:r>
            <a:r>
              <a:rPr altLang="en-GB" b="1" sz="2800" lang="en-US"/>
              <a:t>3</a:t>
            </a:r>
            <a:r>
              <a:rPr altLang="en-GB" b="1" sz="2800" lang="en-US"/>
              <a:t> </a:t>
            </a:r>
            <a:r>
              <a:rPr altLang="en-GB" b="1" sz="2800" lang="en-US"/>
              <a:t>9</a:t>
            </a:r>
            <a:r>
              <a:rPr altLang="en-GB" b="1" sz="2800" lang="en-US"/>
              <a:t> </a:t>
            </a:r>
            <a:r>
              <a:rPr altLang="en-GB" b="1" sz="2800" lang="en-US"/>
              <a:t>4</a:t>
            </a:r>
            <a:r>
              <a:rPr altLang="en-GB" b="1" sz="2800" lang="en-US"/>
              <a:t> </a:t>
            </a:r>
            <a:endParaRPr b="1" sz="280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29162" y="0"/>
            <a:ext cx="9474881" cy="685798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2015-05-11T00:30:45Z</dcterms:created>
  <dcterms:modified xsi:type="dcterms:W3CDTF">2020-10-07T18:38:47Z</dcterms:modified>
</cp:coreProperties>
</file>