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tableStyles" Target="tableStyle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59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59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altLang="en-GB" b="1" sz="3600" lang="en-US">
                <a:solidFill>
                  <a:srgbClr val="02A5E3"/>
                </a:solidFill>
              </a:rPr>
              <a:t>A</a:t>
            </a:r>
            <a:r>
              <a:rPr altLang="en-GB" b="1" sz="3600" lang="en-US">
                <a:solidFill>
                  <a:srgbClr val="02A5E3"/>
                </a:solidFill>
              </a:rPr>
              <a:t>n</a:t>
            </a:r>
            <a:r>
              <a:rPr altLang="en-GB" b="1" sz="3600" lang="en-US">
                <a:solidFill>
                  <a:srgbClr val="02A5E3"/>
                </a:solidFill>
              </a:rPr>
              <a:t>d</a:t>
            </a:r>
            <a:r>
              <a:rPr altLang="en-GB" b="1" sz="3600" lang="en-US">
                <a:solidFill>
                  <a:srgbClr val="02A5E3"/>
                </a:solidFill>
              </a:rPr>
              <a:t>h</a:t>
            </a:r>
            <a:r>
              <a:rPr altLang="en-GB" b="1" sz="3600" lang="en-US">
                <a:solidFill>
                  <a:srgbClr val="02A5E3"/>
                </a:solidFill>
              </a:rPr>
              <a:t>r</a:t>
            </a:r>
            <a:r>
              <a:rPr altLang="en-GB" b="1" sz="3600" lang="en-US">
                <a:solidFill>
                  <a:srgbClr val="02A5E3"/>
                </a:solidFill>
              </a:rPr>
              <a:t>a</a:t>
            </a:r>
            <a:r>
              <a:rPr altLang="en-GB" b="1" sz="3600" lang="en-US">
                <a:solidFill>
                  <a:srgbClr val="02A5E3"/>
                </a:solidFill>
              </a:rPr>
              <a:t> </a:t>
            </a:r>
            <a:r>
              <a:rPr altLang="en-GB" b="1" sz="3600" lang="en-US">
                <a:solidFill>
                  <a:srgbClr val="02A5E3"/>
                </a:solidFill>
              </a:rPr>
              <a:t>P</a:t>
            </a:r>
            <a:r>
              <a:rPr altLang="en-GB" b="1" sz="3600" lang="en-US">
                <a:solidFill>
                  <a:srgbClr val="02A5E3"/>
                </a:solidFill>
              </a:rPr>
              <a:t>r</a:t>
            </a:r>
            <a:r>
              <a:rPr altLang="en-GB" b="1" sz="3600" lang="en-US">
                <a:solidFill>
                  <a:srgbClr val="02A5E3"/>
                </a:solidFill>
              </a:rPr>
              <a:t>a</a:t>
            </a:r>
            <a:r>
              <a:rPr altLang="en-GB" b="1" sz="3600" lang="en-US">
                <a:solidFill>
                  <a:srgbClr val="02A5E3"/>
                </a:solidFill>
              </a:rPr>
              <a:t>desh</a:t>
            </a:r>
            <a:r>
              <a:rPr altLang="en-GB" b="1" sz="3600" lang="en-US">
                <a:solidFill>
                  <a:srgbClr val="02A5E3"/>
                </a:solidFill>
              </a:rPr>
              <a:t> </a:t>
            </a:r>
            <a:r>
              <a:rPr altLang="en-GB" b="1" sz="3600" lang="en-US">
                <a:solidFill>
                  <a:srgbClr val="02A5E3"/>
                </a:solidFill>
              </a:rPr>
              <a:t>a</a:t>
            </a:r>
            <a:r>
              <a:rPr altLang="en-GB" b="1" sz="3600" lang="en-US">
                <a:solidFill>
                  <a:srgbClr val="02A5E3"/>
                </a:solidFill>
              </a:rPr>
              <a:t>n</a:t>
            </a:r>
            <a:r>
              <a:rPr altLang="en-GB" b="1" sz="3600" lang="en-US">
                <a:solidFill>
                  <a:srgbClr val="02A5E3"/>
                </a:solidFill>
              </a:rPr>
              <a:t>d</a:t>
            </a:r>
            <a:r>
              <a:rPr altLang="en-GB" b="1" sz="3600" lang="en-US">
                <a:solidFill>
                  <a:srgbClr val="02A5E3"/>
                </a:solidFill>
              </a:rPr>
              <a:t> </a:t>
            </a:r>
            <a:r>
              <a:rPr altLang="en-GB" b="1" sz="3600" lang="en-US">
                <a:solidFill>
                  <a:srgbClr val="02A5E3"/>
                </a:solidFill>
              </a:rPr>
              <a:t>T</a:t>
            </a:r>
            <a:r>
              <a:rPr altLang="en-GB" b="1" sz="3600" lang="en-US">
                <a:solidFill>
                  <a:srgbClr val="02A5E3"/>
                </a:solidFill>
              </a:rPr>
              <a:t>e</a:t>
            </a:r>
            <a:r>
              <a:rPr altLang="en-GB" b="1" sz="3600" lang="en-US">
                <a:solidFill>
                  <a:srgbClr val="02A5E3"/>
                </a:solidFill>
              </a:rPr>
              <a:t>l</a:t>
            </a:r>
            <a:r>
              <a:rPr altLang="en-GB" b="1" sz="3600" lang="en-US">
                <a:solidFill>
                  <a:srgbClr val="02A5E3"/>
                </a:solidFill>
              </a:rPr>
              <a:t>a</a:t>
            </a:r>
            <a:r>
              <a:rPr altLang="en-GB" b="1" sz="3600" lang="en-US">
                <a:solidFill>
                  <a:srgbClr val="02A5E3"/>
                </a:solidFill>
              </a:rPr>
              <a:t>n</a:t>
            </a:r>
            <a:r>
              <a:rPr altLang="en-GB" b="1" sz="3600" lang="en-US">
                <a:solidFill>
                  <a:srgbClr val="02A5E3"/>
                </a:solidFill>
              </a:rPr>
              <a:t>g</a:t>
            </a:r>
            <a:r>
              <a:rPr altLang="en-GB" b="1" sz="3600" lang="en-US">
                <a:solidFill>
                  <a:srgbClr val="02A5E3"/>
                </a:solidFill>
              </a:rPr>
              <a:t>a</a:t>
            </a:r>
            <a:r>
              <a:rPr altLang="en-GB" b="1" sz="3600" lang="en-US">
                <a:solidFill>
                  <a:srgbClr val="02A5E3"/>
                </a:solidFill>
              </a:rPr>
              <a:t>n</a:t>
            </a:r>
            <a:r>
              <a:rPr altLang="en-GB" b="1" sz="3600" lang="en-US">
                <a:solidFill>
                  <a:srgbClr val="02A5E3"/>
                </a:solidFill>
              </a:rPr>
              <a:t>a</a:t>
            </a:r>
            <a:endParaRPr altLang="zh-CN" b="1" sz="3600" lang="en-US">
              <a:solidFill>
                <a:srgbClr val="02A5E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xmlns:r="http://schemas.openxmlformats.org/officeDocument/2006/relationships" r:embed="rId1"/>
          <a:stretch>
            <a:fillRect/>
          </a:stretch>
        </a:blipFill>
      </p:bgPr>
    </p:bg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GB" lang="en-US"/>
              <a:t>M</a:t>
            </a:r>
            <a:r>
              <a:rPr altLang="en-GB" lang="en-US"/>
              <a:t>a</a:t>
            </a:r>
            <a:r>
              <a:rPr altLang="en-GB" lang="en-US"/>
              <a:t>p</a:t>
            </a:r>
            <a:r>
              <a:rPr altLang="en-GB" lang="en-US"/>
              <a:t> </a:t>
            </a:r>
            <a:r>
              <a:rPr altLang="en-GB" lang="en-US"/>
              <a:t>o</a:t>
            </a:r>
            <a:r>
              <a:rPr altLang="en-GB" lang="en-US"/>
              <a:t>f</a:t>
            </a:r>
            <a:r>
              <a:rPr altLang="en-GB" lang="en-US"/>
              <a:t> </a:t>
            </a:r>
            <a:r>
              <a:rPr altLang="en-GB" lang="en-US"/>
              <a:t>A</a:t>
            </a:r>
            <a:r>
              <a:rPr altLang="en-GB" lang="en-US"/>
              <a:t>n</a:t>
            </a:r>
            <a:r>
              <a:rPr altLang="en-GB" lang="en-US"/>
              <a:t>d</a:t>
            </a:r>
            <a:r>
              <a:rPr altLang="en-GB" lang="en-US"/>
              <a:t>h</a:t>
            </a:r>
            <a:r>
              <a:rPr altLang="en-GB" lang="en-US"/>
              <a:t>r</a:t>
            </a:r>
            <a:r>
              <a:rPr altLang="en-GB" lang="en-US"/>
              <a:t>a</a:t>
            </a:r>
            <a:r>
              <a:rPr altLang="en-GB" lang="en-US"/>
              <a:t> </a:t>
            </a:r>
            <a:r>
              <a:rPr altLang="en-GB" lang="en-US"/>
              <a:t>Pradesh</a:t>
            </a:r>
            <a:r>
              <a:rPr altLang="en-GB" lang="en-US"/>
              <a:t> </a:t>
            </a:r>
            <a:r>
              <a:rPr altLang="en-GB" lang="en-US"/>
              <a:t>and</a:t>
            </a:r>
            <a:r>
              <a:rPr altLang="en-GB" lang="en-US"/>
              <a:t> </a:t>
            </a:r>
            <a:r>
              <a:rPr altLang="en-GB" lang="en-US"/>
              <a:t>Telangana</a:t>
            </a:r>
            <a:r>
              <a:rPr altLang="en-GB" lang="en-US"/>
              <a:t> </a:t>
            </a:r>
            <a:endParaRPr lang="en-GB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87C2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GB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>
          <a:xfrm rot="10778705" flipV="1">
            <a:off x="338311" y="2588612"/>
            <a:ext cx="8177038" cy="3632967"/>
          </a:xfrm>
        </p:spPr>
        <p:txBody>
          <a:bodyPr>
            <a:noAutofit/>
          </a:bodyPr>
          <a:p>
            <a:pPr indent="0" marL="0">
              <a:buNone/>
            </a:pPr>
            <a:r>
              <a:rPr altLang="en-GB" sz="2900" lang="en-US"/>
              <a:t>A</a:t>
            </a:r>
            <a:r>
              <a:rPr altLang="en-GB" sz="2900" lang="en-US"/>
              <a:t>n</a:t>
            </a:r>
            <a:r>
              <a:rPr altLang="en-GB" sz="2900" lang="en-US"/>
              <a:t>d</a:t>
            </a:r>
            <a:r>
              <a:rPr altLang="en-GB" sz="2900" lang="en-US"/>
              <a:t>h</a:t>
            </a:r>
            <a:r>
              <a:rPr altLang="en-GB" sz="2900" lang="en-US"/>
              <a:t>ra</a:t>
            </a:r>
            <a:r>
              <a:rPr altLang="en-GB" sz="2900" lang="en-US"/>
              <a:t> </a:t>
            </a:r>
            <a:r>
              <a:rPr altLang="en-GB" sz="2900" lang="en-US"/>
              <a:t>Pradesh</a:t>
            </a:r>
            <a:r>
              <a:rPr altLang="en-GB" sz="2900" lang="en-US"/>
              <a:t> </a:t>
            </a:r>
            <a:r>
              <a:rPr altLang="en-GB" sz="2900" lang="en-US"/>
              <a:t>and</a:t>
            </a:r>
            <a:r>
              <a:rPr altLang="en-GB" sz="2900" lang="en-US"/>
              <a:t> </a:t>
            </a:r>
            <a:r>
              <a:rPr altLang="en-GB" sz="2900" lang="en-US"/>
              <a:t>Telangana</a:t>
            </a:r>
            <a:r>
              <a:rPr altLang="en-GB" sz="2900" lang="en-US"/>
              <a:t> </a:t>
            </a:r>
            <a:r>
              <a:rPr altLang="en-GB" sz="2900" lang="en-US"/>
              <a:t>a</a:t>
            </a:r>
            <a:r>
              <a:rPr altLang="en-GB" sz="2900" lang="en-US"/>
              <a:t>r</a:t>
            </a:r>
            <a:r>
              <a:rPr altLang="en-GB" sz="2900" lang="en-US"/>
              <a:t>e</a:t>
            </a:r>
            <a:r>
              <a:rPr altLang="en-GB" sz="2900" lang="en-US"/>
              <a:t> </a:t>
            </a:r>
            <a:r>
              <a:rPr altLang="en-GB" sz="2900" lang="en-US"/>
              <a:t>l</a:t>
            </a:r>
            <a:r>
              <a:rPr altLang="en-GB" sz="2900" lang="en-US"/>
              <a:t>o</a:t>
            </a:r>
            <a:r>
              <a:rPr altLang="en-GB" sz="2900" lang="en-US"/>
              <a:t>c</a:t>
            </a:r>
            <a:r>
              <a:rPr altLang="en-GB" sz="2900" lang="en-US"/>
              <a:t>a</a:t>
            </a:r>
            <a:r>
              <a:rPr altLang="en-GB" sz="2900" lang="en-US"/>
              <a:t>t</a:t>
            </a:r>
            <a:r>
              <a:rPr altLang="en-GB" sz="2900" lang="en-US"/>
              <a:t>e</a:t>
            </a:r>
            <a:r>
              <a:rPr altLang="en-GB" sz="2900" lang="en-US"/>
              <a:t>d</a:t>
            </a:r>
            <a:r>
              <a:rPr altLang="en-GB" sz="2900" lang="en-US"/>
              <a:t> </a:t>
            </a:r>
            <a:r>
              <a:rPr altLang="en-GB" sz="2900" lang="en-US"/>
              <a:t>o</a:t>
            </a:r>
            <a:r>
              <a:rPr altLang="en-GB" sz="2900" lang="en-US"/>
              <a:t>n</a:t>
            </a:r>
            <a:r>
              <a:rPr altLang="en-GB" sz="2900" lang="en-US"/>
              <a:t> </a:t>
            </a:r>
            <a:r>
              <a:rPr altLang="en-GB" sz="2900" lang="en-US"/>
              <a:t>S</a:t>
            </a:r>
            <a:r>
              <a:rPr altLang="en-GB" sz="2900" lang="en-US"/>
              <a:t>o</a:t>
            </a:r>
            <a:r>
              <a:rPr altLang="en-GB" sz="2900" lang="en-US"/>
              <a:t>u</a:t>
            </a:r>
            <a:r>
              <a:rPr altLang="en-GB" sz="2900" lang="en-US"/>
              <a:t>t</a:t>
            </a:r>
            <a:r>
              <a:rPr altLang="en-GB" sz="2900" lang="en-US"/>
              <a:t>h</a:t>
            </a:r>
            <a:r>
              <a:rPr altLang="en-GB" sz="2900" lang="en-US"/>
              <a:t>e</a:t>
            </a:r>
            <a:r>
              <a:rPr altLang="en-GB" sz="2900" lang="en-US"/>
              <a:t>r</a:t>
            </a:r>
            <a:r>
              <a:rPr altLang="en-GB" sz="2900" lang="en-US"/>
              <a:t>n</a:t>
            </a:r>
            <a:r>
              <a:rPr altLang="en-GB" sz="2900" lang="en-US"/>
              <a:t> </a:t>
            </a:r>
            <a:r>
              <a:rPr altLang="en-GB" sz="2900" lang="en-US"/>
              <a:t>part</a:t>
            </a:r>
            <a:r>
              <a:rPr altLang="en-GB" sz="2900" lang="en-US"/>
              <a:t> </a:t>
            </a:r>
            <a:r>
              <a:rPr altLang="en-GB" sz="2900" lang="en-US"/>
              <a:t>of</a:t>
            </a:r>
            <a:r>
              <a:rPr altLang="en-GB" sz="2900" lang="en-US"/>
              <a:t> </a:t>
            </a:r>
            <a:r>
              <a:rPr altLang="en-GB" sz="2900" lang="en-US"/>
              <a:t>I</a:t>
            </a:r>
            <a:r>
              <a:rPr altLang="en-GB" sz="2900" lang="en-US"/>
              <a:t>n</a:t>
            </a:r>
            <a:r>
              <a:rPr altLang="en-GB" sz="2900" lang="en-US"/>
              <a:t>d</a:t>
            </a:r>
            <a:r>
              <a:rPr altLang="en-GB" sz="2900" lang="en-US"/>
              <a:t>ia</a:t>
            </a:r>
            <a:r>
              <a:rPr altLang="en-GB" sz="2900" lang="en-US"/>
              <a:t>.</a:t>
            </a:r>
            <a:endParaRPr sz="2900" lang="en-GB"/>
          </a:p>
          <a:p>
            <a:pPr indent="0" marL="0">
              <a:buNone/>
            </a:pPr>
            <a:r>
              <a:rPr altLang="en-GB" sz="2900" lang="en-US"/>
              <a:t>B</a:t>
            </a:r>
            <a:r>
              <a:rPr altLang="en-GB" sz="2900" lang="en-US"/>
              <a:t>e</a:t>
            </a:r>
            <a:r>
              <a:rPr altLang="en-GB" sz="2900" lang="en-US"/>
              <a:t>f</a:t>
            </a:r>
            <a:r>
              <a:rPr altLang="en-GB" sz="2900" lang="en-US"/>
              <a:t>o</a:t>
            </a:r>
            <a:r>
              <a:rPr altLang="en-GB" sz="2900" lang="en-US"/>
              <a:t>r</a:t>
            </a:r>
            <a:r>
              <a:rPr altLang="en-GB" sz="2900" lang="en-US"/>
              <a:t>e</a:t>
            </a:r>
            <a:r>
              <a:rPr altLang="en-GB" sz="2900" lang="en-US"/>
              <a:t> </a:t>
            </a:r>
            <a:r>
              <a:rPr altLang="en-GB" sz="2900" lang="en-US"/>
              <a:t>2</a:t>
            </a:r>
            <a:r>
              <a:rPr altLang="en-GB" sz="2900" lang="en-US"/>
              <a:t>0</a:t>
            </a:r>
            <a:r>
              <a:rPr altLang="en-GB" sz="2900" lang="en-US"/>
              <a:t>1</a:t>
            </a:r>
            <a:r>
              <a:rPr altLang="en-GB" sz="2900" lang="en-US"/>
              <a:t>4</a:t>
            </a:r>
            <a:r>
              <a:rPr altLang="en-GB" sz="2900" lang="en-US"/>
              <a:t> </a:t>
            </a:r>
            <a:r>
              <a:rPr altLang="en-GB" sz="2900" lang="en-US"/>
              <a:t>T</a:t>
            </a:r>
            <a:r>
              <a:rPr altLang="en-GB" sz="2900" lang="en-US"/>
              <a:t>e</a:t>
            </a:r>
            <a:r>
              <a:rPr altLang="en-GB" sz="2900" lang="en-US"/>
              <a:t>l</a:t>
            </a:r>
            <a:r>
              <a:rPr altLang="en-GB" sz="2900" lang="en-US"/>
              <a:t>a</a:t>
            </a:r>
            <a:r>
              <a:rPr altLang="en-GB" sz="2900" lang="en-US"/>
              <a:t>n</a:t>
            </a:r>
            <a:r>
              <a:rPr altLang="en-GB" sz="2900" lang="en-US"/>
              <a:t>g</a:t>
            </a:r>
            <a:r>
              <a:rPr altLang="en-GB" sz="2900" lang="en-US"/>
              <a:t>a</a:t>
            </a:r>
            <a:r>
              <a:rPr altLang="en-GB" sz="2900" lang="en-US"/>
              <a:t>n</a:t>
            </a:r>
            <a:r>
              <a:rPr altLang="en-GB" sz="2900" lang="en-US"/>
              <a:t>a</a:t>
            </a:r>
            <a:r>
              <a:rPr altLang="en-GB" sz="2900" lang="en-US"/>
              <a:t> </a:t>
            </a:r>
            <a:r>
              <a:rPr altLang="en-GB" sz="2900" lang="en-US"/>
              <a:t>w</a:t>
            </a:r>
            <a:r>
              <a:rPr altLang="en-GB" sz="2900" lang="en-US"/>
              <a:t>a</a:t>
            </a:r>
            <a:r>
              <a:rPr altLang="en-GB" sz="2900" lang="en-US"/>
              <a:t>s</a:t>
            </a:r>
            <a:r>
              <a:rPr altLang="en-GB" sz="2900" lang="en-US"/>
              <a:t> </a:t>
            </a:r>
            <a:r>
              <a:rPr altLang="en-GB" sz="2900" lang="en-US"/>
              <a:t>t</a:t>
            </a:r>
            <a:r>
              <a:rPr altLang="en-GB" sz="2900" lang="en-US"/>
              <a:t>h</a:t>
            </a:r>
            <a:r>
              <a:rPr altLang="en-GB" sz="2900" lang="en-US"/>
              <a:t>e</a:t>
            </a:r>
            <a:r>
              <a:rPr altLang="en-GB" sz="2900" lang="en-US"/>
              <a:t> </a:t>
            </a:r>
            <a:r>
              <a:rPr altLang="en-GB" sz="2900" lang="en-US"/>
              <a:t>p</a:t>
            </a:r>
            <a:r>
              <a:rPr altLang="en-GB" sz="2900" lang="en-US"/>
              <a:t>a</a:t>
            </a:r>
            <a:r>
              <a:rPr altLang="en-GB" sz="2900" lang="en-US"/>
              <a:t>r</a:t>
            </a:r>
            <a:r>
              <a:rPr altLang="en-GB" sz="2900" lang="en-US"/>
              <a:t>t</a:t>
            </a:r>
            <a:r>
              <a:rPr altLang="en-GB" sz="2900" lang="en-US"/>
              <a:t> </a:t>
            </a:r>
            <a:r>
              <a:rPr altLang="en-GB" sz="2900" lang="en-US"/>
              <a:t>o</a:t>
            </a:r>
            <a:r>
              <a:rPr altLang="en-GB" sz="2900" lang="en-US"/>
              <a:t>f</a:t>
            </a:r>
            <a:r>
              <a:rPr altLang="en-GB" sz="2900" lang="en-US"/>
              <a:t> </a:t>
            </a:r>
            <a:r>
              <a:rPr altLang="en-GB" sz="2900" lang="en-US"/>
              <a:t>A</a:t>
            </a:r>
            <a:r>
              <a:rPr altLang="en-GB" sz="2900" lang="en-US"/>
              <a:t>n</a:t>
            </a:r>
            <a:r>
              <a:rPr altLang="en-GB" sz="2900" lang="en-US"/>
              <a:t>d</a:t>
            </a:r>
            <a:r>
              <a:rPr altLang="en-GB" sz="2900" lang="en-US"/>
              <a:t>h</a:t>
            </a:r>
            <a:r>
              <a:rPr altLang="en-GB" sz="2900" lang="en-US"/>
              <a:t>r</a:t>
            </a:r>
            <a:r>
              <a:rPr altLang="en-GB" sz="2900" lang="en-US"/>
              <a:t>a</a:t>
            </a:r>
            <a:r>
              <a:rPr altLang="en-GB" sz="2900" lang="en-US"/>
              <a:t> </a:t>
            </a:r>
            <a:r>
              <a:rPr altLang="en-GB" sz="2900" lang="en-US"/>
              <a:t>P</a:t>
            </a:r>
            <a:r>
              <a:rPr altLang="en-GB" sz="2900" lang="en-US"/>
              <a:t>r</a:t>
            </a:r>
            <a:r>
              <a:rPr altLang="en-GB" sz="2900" lang="en-US"/>
              <a:t>a</a:t>
            </a:r>
            <a:r>
              <a:rPr altLang="en-GB" sz="2900" lang="en-US"/>
              <a:t>d</a:t>
            </a:r>
            <a:r>
              <a:rPr altLang="en-GB" sz="2900" lang="en-US"/>
              <a:t>e</a:t>
            </a:r>
            <a:r>
              <a:rPr altLang="en-GB" sz="2900" lang="en-US"/>
              <a:t>s</a:t>
            </a:r>
            <a:r>
              <a:rPr altLang="en-GB" sz="2900" lang="en-US"/>
              <a:t>h</a:t>
            </a:r>
            <a:r>
              <a:rPr altLang="en-GB" sz="2900" lang="en-US"/>
              <a:t> </a:t>
            </a:r>
            <a:r>
              <a:rPr altLang="en-GB" sz="2900" lang="en-US"/>
              <a:t>b</a:t>
            </a:r>
            <a:r>
              <a:rPr altLang="en-GB" sz="2900" lang="en-US"/>
              <a:t>u</a:t>
            </a:r>
            <a:r>
              <a:rPr altLang="en-GB" sz="2900" lang="en-US"/>
              <a:t>t</a:t>
            </a:r>
            <a:r>
              <a:rPr altLang="en-GB" sz="2900" lang="en-US"/>
              <a:t> </a:t>
            </a:r>
            <a:r>
              <a:rPr altLang="en-GB" sz="2900" lang="en-US"/>
              <a:t>i</a:t>
            </a:r>
            <a:r>
              <a:rPr altLang="en-GB" sz="2900" lang="en-US"/>
              <a:t>n</a:t>
            </a:r>
            <a:r>
              <a:rPr altLang="en-GB" sz="2900" lang="en-US"/>
              <a:t> </a:t>
            </a:r>
            <a:r>
              <a:rPr altLang="en-GB" sz="2900" lang="en-US"/>
              <a:t>2</a:t>
            </a:r>
            <a:r>
              <a:rPr altLang="en-GB" sz="2900" lang="en-US"/>
              <a:t>n</a:t>
            </a:r>
            <a:r>
              <a:rPr altLang="en-GB" sz="2900" lang="en-US"/>
              <a:t>d</a:t>
            </a:r>
            <a:r>
              <a:rPr altLang="en-GB" sz="2900" lang="en-US"/>
              <a:t> </a:t>
            </a:r>
            <a:r>
              <a:rPr altLang="en-GB" sz="2900" lang="en-US"/>
              <a:t>j</a:t>
            </a:r>
            <a:r>
              <a:rPr altLang="en-GB" sz="2900" lang="en-US"/>
              <a:t>u</a:t>
            </a:r>
            <a:r>
              <a:rPr altLang="en-GB" sz="2900" lang="en-US"/>
              <a:t>n</a:t>
            </a:r>
            <a:r>
              <a:rPr altLang="en-GB" sz="2900" lang="en-US"/>
              <a:t>e</a:t>
            </a:r>
            <a:r>
              <a:rPr altLang="en-GB" sz="2900" lang="en-US"/>
              <a:t> </a:t>
            </a:r>
            <a:r>
              <a:rPr altLang="en-GB" sz="2900" lang="en-US"/>
              <a:t>2</a:t>
            </a:r>
            <a:r>
              <a:rPr altLang="en-GB" sz="2900" lang="en-US"/>
              <a:t>0</a:t>
            </a:r>
            <a:r>
              <a:rPr altLang="en-GB" sz="2900" lang="en-US"/>
              <a:t>1</a:t>
            </a:r>
            <a:r>
              <a:rPr altLang="en-GB" sz="2900" lang="en-US"/>
              <a:t>4</a:t>
            </a:r>
            <a:r>
              <a:rPr altLang="en-GB" sz="2900" lang="en-US"/>
              <a:t> </a:t>
            </a:r>
            <a:r>
              <a:rPr altLang="en-GB" sz="2900" lang="en-US"/>
              <a:t>Telangana</a:t>
            </a:r>
            <a:r>
              <a:rPr altLang="en-GB" sz="2900" lang="en-US"/>
              <a:t> </a:t>
            </a:r>
            <a:r>
              <a:rPr altLang="en-GB" sz="2900" lang="en-US"/>
              <a:t>separated</a:t>
            </a:r>
            <a:r>
              <a:rPr altLang="en-GB" sz="2900" lang="en-US"/>
              <a:t> </a:t>
            </a:r>
            <a:r>
              <a:rPr altLang="en-GB" sz="2900" lang="en-US"/>
              <a:t>f</a:t>
            </a:r>
            <a:r>
              <a:rPr altLang="en-GB" sz="2900" lang="en-US"/>
              <a:t>r</a:t>
            </a:r>
            <a:r>
              <a:rPr altLang="en-GB" sz="2900" lang="en-US"/>
              <a:t>o</a:t>
            </a:r>
            <a:r>
              <a:rPr altLang="en-GB" sz="2900" lang="en-US"/>
              <a:t>m</a:t>
            </a:r>
            <a:r>
              <a:rPr altLang="en-GB" sz="2900" lang="en-US"/>
              <a:t> </a:t>
            </a:r>
            <a:r>
              <a:rPr altLang="en-GB" sz="2900" lang="en-US"/>
              <a:t>A</a:t>
            </a:r>
            <a:r>
              <a:rPr altLang="en-GB" sz="2900" lang="en-US"/>
              <a:t>n</a:t>
            </a:r>
            <a:r>
              <a:rPr altLang="en-GB" sz="2900" lang="en-US"/>
              <a:t>d</a:t>
            </a:r>
            <a:r>
              <a:rPr altLang="en-GB" sz="2900" lang="en-US"/>
              <a:t>h</a:t>
            </a:r>
            <a:r>
              <a:rPr altLang="en-GB" sz="2900" lang="en-US"/>
              <a:t>r</a:t>
            </a:r>
            <a:r>
              <a:rPr altLang="en-GB" sz="2900" lang="en-US"/>
              <a:t>a</a:t>
            </a:r>
            <a:r>
              <a:rPr altLang="en-GB" sz="2900" lang="en-US"/>
              <a:t> </a:t>
            </a:r>
            <a:r>
              <a:rPr altLang="en-GB" sz="2900" lang="en-US"/>
              <a:t>P</a:t>
            </a:r>
            <a:r>
              <a:rPr altLang="en-GB" sz="2900" lang="en-US"/>
              <a:t>r</a:t>
            </a:r>
            <a:r>
              <a:rPr altLang="en-GB" sz="2900" lang="en-US"/>
              <a:t>a</a:t>
            </a:r>
            <a:r>
              <a:rPr altLang="en-GB" sz="2900" lang="en-US"/>
              <a:t>d</a:t>
            </a:r>
            <a:r>
              <a:rPr altLang="en-GB" sz="2900" lang="en-US"/>
              <a:t>e</a:t>
            </a:r>
            <a:r>
              <a:rPr altLang="en-GB" sz="2900" lang="en-US"/>
              <a:t>s</a:t>
            </a:r>
            <a:r>
              <a:rPr altLang="en-GB" sz="2900" lang="en-US"/>
              <a:t>h</a:t>
            </a:r>
            <a:r>
              <a:rPr altLang="en-GB" sz="2900" lang="en-US"/>
              <a:t> </a:t>
            </a:r>
            <a:r>
              <a:rPr altLang="en-GB" sz="2900" lang="en-US"/>
              <a:t>a</a:t>
            </a:r>
            <a:r>
              <a:rPr altLang="en-GB" sz="2900" lang="en-US"/>
              <a:t>s</a:t>
            </a:r>
            <a:r>
              <a:rPr altLang="en-GB" sz="2900" lang="en-US"/>
              <a:t> </a:t>
            </a:r>
            <a:r>
              <a:rPr altLang="en-GB" sz="2900" lang="en-US"/>
              <a:t>a</a:t>
            </a:r>
            <a:r>
              <a:rPr altLang="en-GB" sz="2900" lang="en-US"/>
              <a:t> </a:t>
            </a:r>
            <a:r>
              <a:rPr altLang="en-GB" sz="2900" lang="en-US"/>
              <a:t>n</a:t>
            </a:r>
            <a:r>
              <a:rPr altLang="en-GB" sz="2900" lang="en-US"/>
              <a:t>e</a:t>
            </a:r>
            <a:r>
              <a:rPr altLang="en-GB" sz="2900" lang="en-US"/>
              <a:t>w</a:t>
            </a:r>
            <a:r>
              <a:rPr altLang="en-GB" sz="2900" lang="en-US"/>
              <a:t> </a:t>
            </a:r>
            <a:r>
              <a:rPr altLang="en-GB" sz="2900" lang="en-US"/>
              <a:t>S</a:t>
            </a:r>
            <a:r>
              <a:rPr altLang="en-GB" sz="2900" lang="en-US"/>
              <a:t>t</a:t>
            </a:r>
            <a:r>
              <a:rPr altLang="en-GB" sz="2900" lang="en-US"/>
              <a:t>a</a:t>
            </a:r>
            <a:r>
              <a:rPr altLang="en-GB" sz="2900" lang="en-US"/>
              <a:t>t</a:t>
            </a:r>
            <a:r>
              <a:rPr altLang="en-GB" sz="2900" lang="en-US"/>
              <a:t>e</a:t>
            </a:r>
            <a:r>
              <a:rPr altLang="en-GB" sz="2900" lang="en-US"/>
              <a:t> </a:t>
            </a:r>
            <a:r>
              <a:rPr altLang="en-GB" sz="2900" lang="en-US"/>
              <a:t>o</a:t>
            </a:r>
            <a:r>
              <a:rPr altLang="en-GB" sz="2900" lang="en-US"/>
              <a:t>f</a:t>
            </a:r>
            <a:r>
              <a:rPr altLang="en-GB" sz="2900" lang="en-US"/>
              <a:t> </a:t>
            </a:r>
            <a:r>
              <a:rPr altLang="en-GB" sz="2900" lang="en-US"/>
              <a:t>I</a:t>
            </a:r>
            <a:r>
              <a:rPr altLang="en-GB" sz="2900" lang="en-US"/>
              <a:t>n</a:t>
            </a:r>
            <a:r>
              <a:rPr altLang="en-GB" sz="2900" lang="en-US"/>
              <a:t>d</a:t>
            </a:r>
            <a:r>
              <a:rPr altLang="en-GB" sz="2900" lang="en-US"/>
              <a:t>i</a:t>
            </a:r>
            <a:r>
              <a:rPr altLang="en-GB" sz="2900" lang="en-US"/>
              <a:t>a</a:t>
            </a:r>
            <a:r>
              <a:rPr altLang="en-GB" sz="2900" lang="en-US"/>
              <a:t>.</a:t>
            </a:r>
            <a:endParaRPr sz="2900" lang="en-GB"/>
          </a:p>
          <a:p>
            <a:pPr indent="0" marL="0">
              <a:buNone/>
            </a:pPr>
            <a:r>
              <a:rPr altLang="en-GB" sz="2900" lang="en-US"/>
              <a:t>3</a:t>
            </a:r>
            <a:r>
              <a:rPr altLang="en-GB" sz="2900" lang="en-US"/>
              <a:t>.</a:t>
            </a:r>
            <a:r>
              <a:rPr altLang="en-GB" sz="2900" lang="en-US"/>
              <a:t>H</a:t>
            </a:r>
            <a:r>
              <a:rPr altLang="en-GB" sz="2900" lang="en-US"/>
              <a:t>a</a:t>
            </a:r>
            <a:r>
              <a:rPr altLang="en-GB" sz="2900" lang="en-US"/>
              <a:t>r</a:t>
            </a:r>
            <a:r>
              <a:rPr altLang="en-GB" sz="2900" lang="en-US"/>
              <a:t>i</a:t>
            </a:r>
            <a:r>
              <a:rPr altLang="en-GB" sz="2900" lang="en-US"/>
              <a:t>k</a:t>
            </a:r>
            <a:r>
              <a:rPr altLang="en-GB" sz="2900" lang="en-US"/>
              <a:t>a</a:t>
            </a:r>
            <a:r>
              <a:rPr altLang="en-GB" sz="2900" lang="en-US"/>
              <a:t>t</a:t>
            </a:r>
            <a:r>
              <a:rPr altLang="en-GB" sz="2900" lang="en-US"/>
              <a:t>h</a:t>
            </a:r>
            <a:r>
              <a:rPr altLang="en-GB" sz="2900" lang="en-US"/>
              <a:t>a</a:t>
            </a:r>
            <a:r>
              <a:rPr altLang="en-GB" sz="2900" lang="en-US"/>
              <a:t> </a:t>
            </a:r>
            <a:r>
              <a:rPr altLang="en-GB" sz="2900" lang="en-US"/>
              <a:t>w</a:t>
            </a:r>
            <a:r>
              <a:rPr altLang="en-GB" sz="2900" lang="en-US"/>
              <a:t>a</a:t>
            </a:r>
            <a:r>
              <a:rPr altLang="en-GB" sz="2900" lang="en-US"/>
              <a:t>s</a:t>
            </a:r>
            <a:r>
              <a:rPr altLang="en-GB" sz="2900" lang="en-US"/>
              <a:t> </a:t>
            </a:r>
            <a:r>
              <a:rPr altLang="en-GB" sz="2900" lang="en-US"/>
              <a:t>o</a:t>
            </a:r>
            <a:r>
              <a:rPr altLang="en-GB" sz="2900" lang="en-US"/>
              <a:t>r</a:t>
            </a:r>
            <a:r>
              <a:rPr altLang="en-GB" sz="2900" lang="en-US"/>
              <a:t>i</a:t>
            </a:r>
            <a:r>
              <a:rPr altLang="en-GB" sz="2900" lang="en-US"/>
              <a:t>g</a:t>
            </a:r>
            <a:r>
              <a:rPr altLang="en-GB" sz="2900" lang="en-US"/>
              <a:t>i</a:t>
            </a:r>
            <a:r>
              <a:rPr altLang="en-GB" sz="2900" lang="en-US"/>
              <a:t>n</a:t>
            </a:r>
            <a:r>
              <a:rPr altLang="en-GB" sz="2900" lang="en-US"/>
              <a:t>a</a:t>
            </a:r>
            <a:r>
              <a:rPr altLang="en-GB" sz="2900" lang="en-US"/>
              <a:t>t</a:t>
            </a:r>
            <a:r>
              <a:rPr altLang="en-GB" sz="2900" lang="en-US"/>
              <a:t>e</a:t>
            </a:r>
            <a:r>
              <a:rPr altLang="en-GB" sz="2900" lang="en-US"/>
              <a:t>d</a:t>
            </a:r>
            <a:r>
              <a:rPr altLang="en-GB" sz="2900" lang="en-US"/>
              <a:t> </a:t>
            </a:r>
            <a:r>
              <a:rPr altLang="en-GB" sz="2900" lang="en-US"/>
              <a:t>f</a:t>
            </a:r>
            <a:r>
              <a:rPr altLang="en-GB" sz="2900" lang="en-US"/>
              <a:t>r</a:t>
            </a:r>
            <a:r>
              <a:rPr altLang="en-GB" sz="2900" lang="en-US"/>
              <a:t>o</a:t>
            </a:r>
            <a:r>
              <a:rPr altLang="en-GB" sz="2900" lang="en-US"/>
              <a:t>m</a:t>
            </a:r>
            <a:r>
              <a:rPr altLang="en-GB" sz="2900" lang="en-US"/>
              <a:t> </a:t>
            </a:r>
            <a:r>
              <a:rPr altLang="en-GB" sz="2900" lang="en-US"/>
              <a:t>A</a:t>
            </a:r>
            <a:r>
              <a:rPr altLang="en-GB" sz="2900" lang="en-US"/>
              <a:t>n</a:t>
            </a:r>
            <a:r>
              <a:rPr altLang="en-GB" sz="2900" lang="en-US"/>
              <a:t>d</a:t>
            </a:r>
            <a:r>
              <a:rPr altLang="en-GB" sz="2900" lang="en-US"/>
              <a:t>h</a:t>
            </a:r>
            <a:r>
              <a:rPr altLang="en-GB" sz="2900" lang="en-US"/>
              <a:t>r</a:t>
            </a:r>
            <a:r>
              <a:rPr altLang="en-GB" sz="2900" lang="en-US"/>
              <a:t>a</a:t>
            </a:r>
            <a:r>
              <a:rPr altLang="en-GB" sz="2900" lang="en-US"/>
              <a:t>.</a:t>
            </a:r>
            <a:r>
              <a:rPr altLang="en-GB" sz="2900" lang="en-US"/>
              <a:t>.</a:t>
            </a:r>
            <a:r>
              <a:rPr altLang="en-GB" sz="2900" lang="en-US"/>
              <a:t>.</a:t>
            </a:r>
            <a:r>
              <a:rPr altLang="en-GB" sz="2900" lang="en-US"/>
              <a:t>.</a:t>
            </a:r>
            <a:endParaRPr sz="2900" lang="en-GB"/>
          </a:p>
          <a:p>
            <a:pPr indent="0" marL="0">
              <a:buNone/>
            </a:pPr>
            <a:r>
              <a:rPr altLang="en-GB" sz="2900" lang="en-US"/>
              <a:t>4</a:t>
            </a:r>
            <a:r>
              <a:rPr altLang="en-GB" sz="2900" lang="en-US"/>
              <a:t>.</a:t>
            </a:r>
            <a:r>
              <a:rPr altLang="en-GB" sz="2900" lang="en-US"/>
              <a:t>Karnataka</a:t>
            </a:r>
            <a:r>
              <a:rPr altLang="en-GB" sz="2900" lang="en-US"/>
              <a:t> </a:t>
            </a:r>
            <a:r>
              <a:rPr altLang="en-GB" sz="2900" lang="en-US"/>
              <a:t>i</a:t>
            </a:r>
            <a:r>
              <a:rPr altLang="en-GB" sz="2900" lang="en-US"/>
              <a:t>s</a:t>
            </a:r>
            <a:r>
              <a:rPr altLang="en-GB" sz="2900" lang="en-US"/>
              <a:t> </a:t>
            </a:r>
            <a:r>
              <a:rPr altLang="en-GB" sz="2900" lang="en-US"/>
              <a:t>o</a:t>
            </a:r>
            <a:r>
              <a:rPr altLang="en-GB" sz="2900" lang="en-US"/>
              <a:t>n</a:t>
            </a:r>
            <a:r>
              <a:rPr altLang="en-GB" sz="2900" lang="en-US"/>
              <a:t>e</a:t>
            </a:r>
            <a:r>
              <a:rPr altLang="en-GB" sz="2900" lang="en-US"/>
              <a:t> </a:t>
            </a:r>
            <a:r>
              <a:rPr altLang="en-GB" sz="2900" lang="en-US"/>
              <a:t>o</a:t>
            </a:r>
            <a:r>
              <a:rPr altLang="en-GB" sz="2900" lang="en-US"/>
              <a:t>f</a:t>
            </a:r>
            <a:r>
              <a:rPr altLang="en-GB" sz="2900" lang="en-US"/>
              <a:t> </a:t>
            </a:r>
            <a:r>
              <a:rPr altLang="en-GB" sz="2900" lang="en-US"/>
              <a:t>t</a:t>
            </a:r>
            <a:r>
              <a:rPr altLang="en-GB" sz="2900" lang="en-US"/>
              <a:t>h</a:t>
            </a:r>
            <a:r>
              <a:rPr altLang="en-GB" sz="2900" lang="en-US"/>
              <a:t>e</a:t>
            </a:r>
            <a:r>
              <a:rPr altLang="en-GB" sz="2900" lang="en-US"/>
              <a:t> </a:t>
            </a:r>
            <a:r>
              <a:rPr altLang="en-GB" sz="2900" lang="en-US"/>
              <a:t>n</a:t>
            </a:r>
            <a:r>
              <a:rPr altLang="en-GB" sz="2900" lang="en-US"/>
              <a:t>e</a:t>
            </a:r>
            <a:r>
              <a:rPr altLang="en-GB" sz="2900" lang="en-US"/>
              <a:t>i</a:t>
            </a:r>
            <a:r>
              <a:rPr altLang="en-GB" sz="2900" lang="en-US"/>
              <a:t>g</a:t>
            </a:r>
            <a:r>
              <a:rPr altLang="en-GB" sz="2900" lang="en-US"/>
              <a:t>h</a:t>
            </a:r>
            <a:r>
              <a:rPr altLang="en-GB" sz="2900" lang="en-US"/>
              <a:t>bouring</a:t>
            </a:r>
            <a:r>
              <a:rPr altLang="en-GB" sz="2900" lang="en-US"/>
              <a:t> </a:t>
            </a:r>
            <a:r>
              <a:rPr altLang="en-GB" sz="2900" lang="en-US"/>
              <a:t>s</a:t>
            </a:r>
            <a:r>
              <a:rPr altLang="en-GB" sz="2900" lang="en-US"/>
              <a:t>t</a:t>
            </a:r>
            <a:r>
              <a:rPr altLang="en-GB" sz="2900" lang="en-US"/>
              <a:t>a</a:t>
            </a:r>
            <a:r>
              <a:rPr altLang="en-GB" sz="2900" lang="en-US"/>
              <a:t>t</a:t>
            </a:r>
            <a:r>
              <a:rPr altLang="en-GB" sz="2900" lang="en-US"/>
              <a:t>e</a:t>
            </a:r>
            <a:r>
              <a:rPr altLang="en-GB" sz="2900" lang="en-US"/>
              <a:t> </a:t>
            </a:r>
            <a:r>
              <a:rPr altLang="en-GB" sz="2900" lang="en-US"/>
              <a:t>o</a:t>
            </a:r>
            <a:r>
              <a:rPr altLang="en-GB" sz="2900" lang="en-US"/>
              <a:t>f</a:t>
            </a:r>
            <a:r>
              <a:rPr altLang="en-GB" sz="2900" lang="en-US"/>
              <a:t> </a:t>
            </a:r>
            <a:r>
              <a:rPr altLang="en-GB" sz="2900" lang="en-US"/>
              <a:t>A</a:t>
            </a:r>
            <a:r>
              <a:rPr altLang="en-GB" sz="2900" lang="en-US"/>
              <a:t>n</a:t>
            </a:r>
            <a:r>
              <a:rPr altLang="en-GB" sz="2900" lang="en-US"/>
              <a:t>d</a:t>
            </a:r>
            <a:r>
              <a:rPr altLang="en-GB" sz="2900" lang="en-US"/>
              <a:t>h</a:t>
            </a:r>
            <a:r>
              <a:rPr altLang="en-GB" sz="2900" lang="en-US"/>
              <a:t>r</a:t>
            </a:r>
            <a:r>
              <a:rPr altLang="en-GB" sz="2900" lang="en-US"/>
              <a:t>a</a:t>
            </a:r>
            <a:r>
              <a:rPr altLang="en-GB" sz="2900" lang="en-US"/>
              <a:t> </a:t>
            </a:r>
            <a:r>
              <a:rPr altLang="en-GB" sz="2900" lang="en-US"/>
              <a:t>P</a:t>
            </a:r>
            <a:r>
              <a:rPr altLang="en-GB" sz="2900" lang="en-US"/>
              <a:t>r</a:t>
            </a:r>
            <a:r>
              <a:rPr altLang="en-GB" sz="2900" lang="en-US"/>
              <a:t>a</a:t>
            </a:r>
            <a:r>
              <a:rPr altLang="en-GB" sz="2900" lang="en-US"/>
              <a:t>d</a:t>
            </a:r>
            <a:r>
              <a:rPr altLang="en-GB" sz="2900" lang="en-US"/>
              <a:t>e</a:t>
            </a:r>
            <a:r>
              <a:rPr altLang="en-GB" sz="2900" lang="en-US"/>
              <a:t>s</a:t>
            </a:r>
            <a:r>
              <a:rPr altLang="en-GB" sz="2900" lang="en-US"/>
              <a:t>h</a:t>
            </a:r>
            <a:r>
              <a:rPr altLang="en-GB" sz="2900" lang="en-US"/>
              <a:t>.</a:t>
            </a:r>
            <a:r>
              <a:rPr altLang="en-GB" sz="2900" lang="en-US"/>
              <a:t> </a:t>
            </a:r>
            <a:endParaRPr sz="2900"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SM-J210F</dc:creator>
  <dcterms:created xsi:type="dcterms:W3CDTF">2015-05-11T22:30:45Z</dcterms:created>
  <dcterms:modified xsi:type="dcterms:W3CDTF">2020-08-14T14:32:49Z</dcterms:modified>
</cp:coreProperties>
</file>