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d</a:t>
            </a:r>
            <a:r>
              <a:rPr altLang="en-GB" b="1" sz="3600" lang="en-US">
                <a:solidFill>
                  <a:srgbClr val="02A5E3"/>
                </a:solidFill>
              </a:rPr>
              <a:t>h</a:t>
            </a:r>
            <a:r>
              <a:rPr altLang="en-GB" b="1" sz="3600" lang="en-US">
                <a:solidFill>
                  <a:srgbClr val="02A5E3"/>
                </a:solidFill>
              </a:rPr>
              <a:t>r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P</a:t>
            </a:r>
            <a:r>
              <a:rPr altLang="en-GB" b="1" sz="3600" lang="en-US">
                <a:solidFill>
                  <a:srgbClr val="02A5E3"/>
                </a:solidFill>
              </a:rPr>
              <a:t>r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desh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d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T</a:t>
            </a:r>
            <a:r>
              <a:rPr altLang="en-GB" b="1" sz="3600" lang="en-US">
                <a:solidFill>
                  <a:srgbClr val="02A5E3"/>
                </a:solidFill>
              </a:rPr>
              <a:t>e</a:t>
            </a:r>
            <a:r>
              <a:rPr altLang="en-GB" b="1" sz="3600" lang="en-US">
                <a:solidFill>
                  <a:srgbClr val="02A5E3"/>
                </a:solidFill>
              </a:rPr>
              <a:t>l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g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endParaRPr altLang="zh-CN" b="1" sz="360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Pradesh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Telangana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>
          <a:xfrm rot="10778705" flipV="1">
            <a:off x="338311" y="2588612"/>
            <a:ext cx="8177038" cy="3632967"/>
          </a:xfrm>
        </p:spPr>
        <p:txBody>
          <a:bodyPr>
            <a:noAutofit/>
          </a:bodyPr>
          <a:p>
            <a:pPr indent="0" marL="0">
              <a:buNone/>
            </a:pP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ra</a:t>
            </a:r>
            <a:r>
              <a:rPr altLang="en-GB" sz="2900" lang="en-US"/>
              <a:t> </a:t>
            </a:r>
            <a:r>
              <a:rPr altLang="en-GB" sz="2900" lang="en-US"/>
              <a:t>Pradesh</a:t>
            </a:r>
            <a:r>
              <a:rPr altLang="en-GB" sz="2900" lang="en-US"/>
              <a:t> </a:t>
            </a:r>
            <a:r>
              <a:rPr altLang="en-GB" sz="2900" lang="en-US"/>
              <a:t>and</a:t>
            </a:r>
            <a:r>
              <a:rPr altLang="en-GB" sz="2900" lang="en-US"/>
              <a:t> </a:t>
            </a:r>
            <a:r>
              <a:rPr altLang="en-GB" sz="2900" lang="en-US"/>
              <a:t>Telangana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l</a:t>
            </a:r>
            <a:r>
              <a:rPr altLang="en-GB" sz="2900" lang="en-US"/>
              <a:t>o</a:t>
            </a:r>
            <a:r>
              <a:rPr altLang="en-GB" sz="2900" lang="en-US"/>
              <a:t>c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o</a:t>
            </a:r>
            <a:r>
              <a:rPr altLang="en-GB" sz="2900" lang="en-US"/>
              <a:t>u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r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part</a:t>
            </a:r>
            <a:r>
              <a:rPr altLang="en-GB" sz="2900" lang="en-US"/>
              <a:t> </a:t>
            </a:r>
            <a:r>
              <a:rPr altLang="en-GB" sz="2900" lang="en-US"/>
              <a:t>of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ia</a:t>
            </a:r>
            <a:r>
              <a:rPr altLang="en-GB" sz="2900" lang="en-US"/>
              <a:t>.</a:t>
            </a:r>
            <a:endParaRPr sz="2900" lang="en-GB"/>
          </a:p>
          <a:p>
            <a:pPr indent="0" marL="0">
              <a:buNone/>
            </a:pPr>
            <a:r>
              <a:rPr altLang="en-GB" sz="2900" lang="en-US"/>
              <a:t>B</a:t>
            </a:r>
            <a:r>
              <a:rPr altLang="en-GB" sz="2900" lang="en-US"/>
              <a:t>e</a:t>
            </a:r>
            <a:r>
              <a:rPr altLang="en-GB" sz="2900" lang="en-US"/>
              <a:t>f</a:t>
            </a:r>
            <a:r>
              <a:rPr altLang="en-GB" sz="2900" lang="en-US"/>
              <a:t>o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2</a:t>
            </a:r>
            <a:r>
              <a:rPr altLang="en-GB" sz="2900" lang="en-US"/>
              <a:t>0</a:t>
            </a:r>
            <a:r>
              <a:rPr altLang="en-GB" sz="2900" lang="en-US"/>
              <a:t>1</a:t>
            </a:r>
            <a:r>
              <a:rPr altLang="en-GB" sz="2900" lang="en-US"/>
              <a:t>4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l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g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w</a:t>
            </a:r>
            <a:r>
              <a:rPr altLang="en-GB" sz="2900" lang="en-US"/>
              <a:t>a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t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d</a:t>
            </a:r>
            <a:r>
              <a:rPr altLang="en-GB" sz="2900" lang="en-US"/>
              <a:t>e</a:t>
            </a:r>
            <a:r>
              <a:rPr altLang="en-GB" sz="2900" lang="en-US"/>
              <a:t>s</a:t>
            </a:r>
            <a:r>
              <a:rPr altLang="en-GB" sz="2900" lang="en-US"/>
              <a:t>h</a:t>
            </a:r>
            <a:r>
              <a:rPr altLang="en-GB" sz="2900" lang="en-US"/>
              <a:t> </a:t>
            </a:r>
            <a:r>
              <a:rPr altLang="en-GB" sz="2900" lang="en-US"/>
              <a:t>b</a:t>
            </a:r>
            <a:r>
              <a:rPr altLang="en-GB" sz="2900" lang="en-US"/>
              <a:t>u</a:t>
            </a:r>
            <a:r>
              <a:rPr altLang="en-GB" sz="2900" lang="en-US"/>
              <a:t>t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2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j</a:t>
            </a:r>
            <a:r>
              <a:rPr altLang="en-GB" sz="2900" lang="en-US"/>
              <a:t>u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2</a:t>
            </a:r>
            <a:r>
              <a:rPr altLang="en-GB" sz="2900" lang="en-US"/>
              <a:t>0</a:t>
            </a:r>
            <a:r>
              <a:rPr altLang="en-GB" sz="2900" lang="en-US"/>
              <a:t>1</a:t>
            </a:r>
            <a:r>
              <a:rPr altLang="en-GB" sz="2900" lang="en-US"/>
              <a:t>4</a:t>
            </a:r>
            <a:r>
              <a:rPr altLang="en-GB" sz="2900" lang="en-US"/>
              <a:t> </a:t>
            </a:r>
            <a:r>
              <a:rPr altLang="en-GB" sz="2900" lang="en-US"/>
              <a:t>Telangana</a:t>
            </a:r>
            <a:r>
              <a:rPr altLang="en-GB" sz="2900" lang="en-US"/>
              <a:t> </a:t>
            </a:r>
            <a:r>
              <a:rPr altLang="en-GB" sz="2900" lang="en-US"/>
              <a:t>separated</a:t>
            </a:r>
            <a:r>
              <a:rPr altLang="en-GB" sz="2900" lang="en-US"/>
              <a:t> </a:t>
            </a:r>
            <a:r>
              <a:rPr altLang="en-GB" sz="2900" lang="en-US"/>
              <a:t>f</a:t>
            </a:r>
            <a:r>
              <a:rPr altLang="en-GB" sz="2900" lang="en-US"/>
              <a:t>r</a:t>
            </a:r>
            <a:r>
              <a:rPr altLang="en-GB" sz="2900" lang="en-US"/>
              <a:t>o</a:t>
            </a:r>
            <a:r>
              <a:rPr altLang="en-GB" sz="2900" lang="en-US"/>
              <a:t>m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d</a:t>
            </a:r>
            <a:r>
              <a:rPr altLang="en-GB" sz="2900" lang="en-US"/>
              <a:t>e</a:t>
            </a:r>
            <a:r>
              <a:rPr altLang="en-GB" sz="2900" lang="en-US"/>
              <a:t>s</a:t>
            </a:r>
            <a:r>
              <a:rPr altLang="en-GB" sz="2900" lang="en-US"/>
              <a:t>h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w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t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i</a:t>
            </a:r>
            <a:r>
              <a:rPr altLang="en-GB" sz="2900" lang="en-US"/>
              <a:t>a</a:t>
            </a:r>
            <a:r>
              <a:rPr altLang="en-GB" sz="2900" lang="en-US"/>
              <a:t>.</a:t>
            </a:r>
            <a:endParaRPr sz="2900" lang="en-GB"/>
          </a:p>
          <a:p>
            <a:pPr indent="0" marL="0">
              <a:buNone/>
            </a:pPr>
            <a:r>
              <a:rPr altLang="en-GB" sz="2900" lang="en-US"/>
              <a:t>3</a:t>
            </a:r>
            <a:r>
              <a:rPr altLang="en-GB" sz="2900" lang="en-US"/>
              <a:t>.</a:t>
            </a:r>
            <a:r>
              <a:rPr altLang="en-GB" sz="2900" lang="en-US"/>
              <a:t>H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i</a:t>
            </a:r>
            <a:r>
              <a:rPr altLang="en-GB" sz="2900" lang="en-US"/>
              <a:t>k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w</a:t>
            </a:r>
            <a:r>
              <a:rPr altLang="en-GB" sz="2900" lang="en-US"/>
              <a:t>a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r</a:t>
            </a:r>
            <a:r>
              <a:rPr altLang="en-GB" sz="2900" lang="en-US"/>
              <a:t>i</a:t>
            </a:r>
            <a:r>
              <a:rPr altLang="en-GB" sz="2900" lang="en-US"/>
              <a:t>g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f</a:t>
            </a:r>
            <a:r>
              <a:rPr altLang="en-GB" sz="2900" lang="en-US"/>
              <a:t>r</a:t>
            </a:r>
            <a:r>
              <a:rPr altLang="en-GB" sz="2900" lang="en-US"/>
              <a:t>o</a:t>
            </a:r>
            <a:r>
              <a:rPr altLang="en-GB" sz="2900" lang="en-US"/>
              <a:t>m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.</a:t>
            </a:r>
            <a:r>
              <a:rPr altLang="en-GB" sz="2900" lang="en-US"/>
              <a:t>.</a:t>
            </a:r>
            <a:r>
              <a:rPr altLang="en-GB" sz="2900" lang="en-US"/>
              <a:t>.</a:t>
            </a:r>
            <a:r>
              <a:rPr altLang="en-GB" sz="2900" lang="en-US"/>
              <a:t>.</a:t>
            </a:r>
            <a:endParaRPr sz="2900" lang="en-GB"/>
          </a:p>
          <a:p>
            <a:pPr indent="0" marL="0">
              <a:buNone/>
            </a:pPr>
            <a:r>
              <a:rPr altLang="en-GB" sz="2900" lang="en-US"/>
              <a:t>4</a:t>
            </a:r>
            <a:r>
              <a:rPr altLang="en-GB" sz="2900" lang="en-US"/>
              <a:t>.</a:t>
            </a:r>
            <a:r>
              <a:rPr altLang="en-GB" sz="2900" lang="en-US"/>
              <a:t>Karnataka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i</a:t>
            </a:r>
            <a:r>
              <a:rPr altLang="en-GB" sz="2900" lang="en-US"/>
              <a:t>g</a:t>
            </a:r>
            <a:r>
              <a:rPr altLang="en-GB" sz="2900" lang="en-US"/>
              <a:t>h</a:t>
            </a:r>
            <a:r>
              <a:rPr altLang="en-GB" sz="2900" lang="en-US"/>
              <a:t>bouring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t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d</a:t>
            </a:r>
            <a:r>
              <a:rPr altLang="en-GB" sz="2900" lang="en-US"/>
              <a:t>e</a:t>
            </a:r>
            <a:r>
              <a:rPr altLang="en-GB" sz="2900" lang="en-US"/>
              <a:t>s</a:t>
            </a:r>
            <a:r>
              <a:rPr altLang="en-GB" sz="2900" lang="en-US"/>
              <a:t>h</a:t>
            </a:r>
            <a:r>
              <a:rPr altLang="en-GB" sz="2900" lang="en-US"/>
              <a:t>.</a:t>
            </a:r>
            <a:r>
              <a:rPr altLang="en-GB" sz="2900" lang="en-US"/>
              <a:t> </a:t>
            </a:r>
            <a:endParaRPr sz="29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2020-08-14T14:32:49Z</dcterms:modified>
</cp:coreProperties>
</file>