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84" r:id="rId1"/>
  </p:sldMasterIdLst>
  <p:notesMasterIdLst>
    <p:notesMasterId r:id="rId2"/>
  </p:notesMasterIdLst>
  <p:sldIdLst>
    <p:sldId id="266" r:id="rId3"/>
    <p:sldId id="268" r:id="rId4"/>
    <p:sldId id="269" r:id="rId5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tableStyles" Target="tableStyles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6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59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59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0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2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p>
            <a:r>
              <a:rPr altLang="en-GB" lang="en-US"/>
              <a:t>1</a:t>
            </a:r>
            <a:r>
              <a:rPr altLang="en-GB" lang="en-US"/>
              <a:t>2</a:t>
            </a:r>
            <a:r>
              <a:rPr altLang="en-GB" lang="en-US"/>
              <a:t> </a:t>
            </a:r>
            <a:r>
              <a:rPr altLang="en-GB" lang="en-US"/>
              <a:t>September</a:t>
            </a:r>
            <a:r>
              <a:rPr altLang="en-GB" lang="en-US"/>
              <a:t> </a:t>
            </a:r>
            <a:br>
              <a:rPr altLang="en-GB" lang="en-US"/>
            </a:br>
            <a:r>
              <a:rPr altLang="en-GB" lang="en-US"/>
              <a:t>Social</a:t>
            </a:r>
            <a:r>
              <a:rPr altLang="en-GB" lang="en-US"/>
              <a:t> </a:t>
            </a:r>
            <a:r>
              <a:rPr altLang="en-GB" lang="en-US"/>
              <a:t>Studies</a:t>
            </a:r>
            <a:r>
              <a:rPr altLang="en-GB" lang="en-US"/>
              <a:t> </a:t>
            </a:r>
            <a:br>
              <a:rPr altLang="en-GB" lang="en-US"/>
            </a:br>
            <a:r>
              <a:rPr altLang="en-GB" lang="en-US"/>
              <a:t>4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B</a:t>
            </a:r>
            <a:r>
              <a:rPr altLang="en-GB" lang="en-US"/>
              <a:t>C</a:t>
            </a:r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altLang="en-GB" sz="3200" i="1" lang="en-US" u="sng"/>
              <a:t>L</a:t>
            </a:r>
            <a:r>
              <a:rPr altLang="en-GB" sz="3200" i="1" lang="en-US" u="sng"/>
              <a:t>e</a:t>
            </a:r>
            <a:r>
              <a:rPr altLang="en-GB" sz="3200" i="1" lang="en-US" u="sng"/>
              <a:t>s</a:t>
            </a:r>
            <a:r>
              <a:rPr altLang="en-GB" sz="3200" i="1" lang="en-US" u="sng"/>
              <a:t>s</a:t>
            </a:r>
            <a:r>
              <a:rPr altLang="en-GB" sz="3200" i="1" lang="en-US" u="sng"/>
              <a:t>o</a:t>
            </a:r>
            <a:r>
              <a:rPr altLang="en-GB" sz="3200" i="1" lang="en-US" u="sng"/>
              <a:t>n</a:t>
            </a:r>
            <a:r>
              <a:rPr altLang="en-GB" sz="3200" i="1" lang="en-US" u="sng"/>
              <a:t> </a:t>
            </a:r>
            <a:endParaRPr altLang="zh-CN" lang="en-US"/>
          </a:p>
          <a:p>
            <a:r>
              <a:rPr altLang="en-GB" sz="3200" i="1" lang="en-US" u="sng"/>
              <a:t>A</a:t>
            </a:r>
            <a:r>
              <a:rPr altLang="en-GB" sz="3200" i="1" lang="en-US" u="sng"/>
              <a:t>g</a:t>
            </a:r>
            <a:r>
              <a:rPr altLang="en-GB" sz="3200" i="1" lang="en-US" u="sng"/>
              <a:t>r</a:t>
            </a:r>
            <a:r>
              <a:rPr altLang="en-GB" sz="3200" i="1" lang="en-US" u="sng"/>
              <a:t>i</a:t>
            </a:r>
            <a:r>
              <a:rPr altLang="en-GB" sz="3200" i="1" lang="en-US" u="sng"/>
              <a:t>c</a:t>
            </a:r>
            <a:r>
              <a:rPr altLang="en-GB" sz="3200" i="1" lang="en-US" u="sng"/>
              <a:t>u</a:t>
            </a:r>
            <a:r>
              <a:rPr altLang="en-GB" sz="3200" i="1" lang="en-US" u="sng"/>
              <a:t>l</a:t>
            </a:r>
            <a:r>
              <a:rPr altLang="en-GB" sz="3200" i="1" lang="en-US" u="sng"/>
              <a:t>t</a:t>
            </a:r>
            <a:r>
              <a:rPr altLang="en-GB" sz="3200" i="1" lang="en-US" u="sng"/>
              <a:t>u</a:t>
            </a:r>
            <a:r>
              <a:rPr altLang="en-GB" sz="3200" i="1" lang="en-US" u="sng"/>
              <a:t>r</a:t>
            </a:r>
            <a:r>
              <a:rPr altLang="en-GB" sz="3200" i="1" lang="en-US" u="sng"/>
              <a:t>e</a:t>
            </a:r>
            <a:endParaRPr altLang="zh-CN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GB" sz="3600" lang="en-US">
                <a:solidFill>
                  <a:srgbClr val="02A5E3"/>
                </a:solidFill>
              </a:rPr>
              <a:t>N</a:t>
            </a:r>
            <a:r>
              <a:rPr altLang="en-GB" sz="3600" lang="en-US">
                <a:solidFill>
                  <a:srgbClr val="02A5E3"/>
                </a:solidFill>
              </a:rPr>
              <a:t>e</a:t>
            </a:r>
            <a:r>
              <a:rPr altLang="en-GB" sz="3600" lang="en-US">
                <a:solidFill>
                  <a:srgbClr val="02A5E3"/>
                </a:solidFill>
              </a:rPr>
              <a:t>w</a:t>
            </a:r>
            <a:r>
              <a:rPr altLang="en-GB" sz="3600" lang="en-US">
                <a:solidFill>
                  <a:srgbClr val="02A5E3"/>
                </a:solidFill>
              </a:rPr>
              <a:t> </a:t>
            </a:r>
            <a:r>
              <a:rPr altLang="en-GB" sz="3600" lang="en-US">
                <a:solidFill>
                  <a:srgbClr val="02A5E3"/>
                </a:solidFill>
              </a:rPr>
              <a:t>W</a:t>
            </a:r>
            <a:r>
              <a:rPr altLang="en-GB" sz="3600" lang="en-US">
                <a:solidFill>
                  <a:srgbClr val="02A5E3"/>
                </a:solidFill>
              </a:rPr>
              <a:t>o</a:t>
            </a:r>
            <a:r>
              <a:rPr altLang="en-GB" sz="3600" lang="en-US">
                <a:solidFill>
                  <a:srgbClr val="02A5E3"/>
                </a:solidFill>
              </a:rPr>
              <a:t>r</a:t>
            </a:r>
            <a:r>
              <a:rPr altLang="en-GB" sz="3600" lang="en-US">
                <a:solidFill>
                  <a:srgbClr val="02A5E3"/>
                </a:solidFill>
              </a:rPr>
              <a:t>d</a:t>
            </a:r>
            <a:r>
              <a:rPr altLang="en-GB" sz="3600" lang="en-US">
                <a:solidFill>
                  <a:srgbClr val="02A5E3"/>
                </a:solidFill>
              </a:rPr>
              <a:t>s</a:t>
            </a:r>
            <a:endParaRPr lang="en-GB"/>
          </a:p>
        </p:txBody>
      </p:sp>
      <p:sp>
        <p:nvSpPr>
          <p:cNvPr id="1048648" name=""/>
          <p:cNvSpPr>
            <a:spLocks noGrp="1"/>
          </p:cNvSpPr>
          <p:nvPr>
            <p:ph idx="1"/>
          </p:nvPr>
        </p:nvSpPr>
        <p:spPr/>
        <p:txBody>
          <a:bodyPr>
            <a:normAutofit fontScale="85714" lnSpcReduction="20000"/>
          </a:bodyPr>
          <a:p>
            <a:pPr indent="0" marL="0">
              <a:buNone/>
            </a:pPr>
            <a:r>
              <a:rPr altLang="en-GB" lang="en-US"/>
              <a:t>1</a:t>
            </a:r>
            <a:r>
              <a:rPr altLang="en-GB" lang="en-US"/>
              <a:t>.</a:t>
            </a:r>
            <a:r>
              <a:rPr altLang="en-GB" lang="en-US"/>
              <a:t>A</a:t>
            </a:r>
            <a:r>
              <a:rPr altLang="en-GB" lang="en-US"/>
              <a:t>g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u</a:t>
            </a:r>
            <a:r>
              <a:rPr altLang="en-GB" lang="en-US"/>
              <a:t>l</a:t>
            </a:r>
            <a:r>
              <a:rPr altLang="en-GB" lang="en-US"/>
              <a:t>t</a:t>
            </a:r>
            <a:r>
              <a:rPr altLang="en-GB" lang="en-US"/>
              <a:t>u</a:t>
            </a:r>
            <a:r>
              <a:rPr altLang="en-GB" lang="en-US"/>
              <a:t>r</a:t>
            </a:r>
            <a:r>
              <a:rPr altLang="en-GB" lang="en-US"/>
              <a:t>e</a:t>
            </a:r>
            <a:endParaRPr lang="en-GB"/>
          </a:p>
          <a:p>
            <a:pPr indent="0" marL="0">
              <a:buNone/>
            </a:pPr>
            <a:r>
              <a:rPr altLang="en-GB" lang="en-US"/>
              <a:t>2</a:t>
            </a:r>
            <a:r>
              <a:rPr altLang="en-GB" lang="en-US"/>
              <a:t>.</a:t>
            </a:r>
            <a:r>
              <a:rPr altLang="en-GB" lang="en-US"/>
              <a:t>O</a:t>
            </a:r>
            <a:r>
              <a:rPr altLang="en-GB" lang="en-US"/>
              <a:t>c</a:t>
            </a:r>
            <a:r>
              <a:rPr altLang="en-GB" lang="en-US"/>
              <a:t>c</a:t>
            </a:r>
            <a:r>
              <a:rPr altLang="en-GB" lang="en-US"/>
              <a:t>u</a:t>
            </a:r>
            <a:r>
              <a:rPr altLang="en-GB" lang="en-US"/>
              <a:t>p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endParaRPr lang="en-GB"/>
          </a:p>
          <a:p>
            <a:pPr indent="0" marL="0">
              <a:buNone/>
            </a:pPr>
            <a:r>
              <a:rPr altLang="en-GB" lang="en-US"/>
              <a:t>3</a:t>
            </a:r>
            <a:r>
              <a:rPr altLang="en-GB" lang="en-US"/>
              <a:t>.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b</a:t>
            </a:r>
            <a:r>
              <a:rPr altLang="en-GB" lang="en-US"/>
              <a:t>a</a:t>
            </a:r>
            <a:r>
              <a:rPr altLang="en-GB" lang="en-US"/>
              <a:t>c</a:t>
            </a:r>
            <a:r>
              <a:rPr altLang="en-GB" lang="en-US"/>
              <a:t>c</a:t>
            </a:r>
            <a:r>
              <a:rPr altLang="en-GB" lang="en-US"/>
              <a:t>o</a:t>
            </a:r>
            <a:endParaRPr lang="en-GB"/>
          </a:p>
          <a:p>
            <a:pPr indent="0" marL="0">
              <a:buNone/>
            </a:pPr>
            <a:r>
              <a:rPr altLang="en-GB" lang="en-US"/>
              <a:t>4</a:t>
            </a:r>
            <a:r>
              <a:rPr altLang="en-GB" lang="en-US"/>
              <a:t>.</a:t>
            </a:r>
            <a:r>
              <a:rPr altLang="en-GB" lang="en-US"/>
              <a:t>P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endParaRPr lang="en-GB"/>
          </a:p>
          <a:p>
            <a:pPr indent="0" marL="0">
              <a:buNone/>
            </a:pPr>
            <a:r>
              <a:rPr altLang="en-GB" lang="en-US"/>
              <a:t>5</a:t>
            </a:r>
            <a:r>
              <a:rPr altLang="en-GB" lang="en-US"/>
              <a:t>.</a:t>
            </a:r>
            <a:r>
              <a:rPr altLang="en-GB" lang="en-US"/>
              <a:t>G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y</a:t>
            </a:r>
            <a:endParaRPr lang="en-GB"/>
          </a:p>
          <a:p>
            <a:pPr indent="0" marL="0">
              <a:buNone/>
            </a:pPr>
            <a:r>
              <a:rPr altLang="en-GB" lang="en-US"/>
              <a:t>6</a:t>
            </a:r>
            <a:r>
              <a:rPr altLang="en-GB" lang="en-US"/>
              <a:t>.</a:t>
            </a:r>
            <a:r>
              <a:rPr altLang="en-GB" lang="en-US"/>
              <a:t>P</a:t>
            </a:r>
            <a:r>
              <a:rPr altLang="en-GB" lang="en-US"/>
              <a:t>u</a:t>
            </a:r>
            <a:r>
              <a:rPr altLang="en-GB" lang="en-US"/>
              <a:t>l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s</a:t>
            </a:r>
            <a:endParaRPr lang="en-GB"/>
          </a:p>
          <a:p>
            <a:pPr indent="0" marL="0">
              <a:buNone/>
            </a:pPr>
            <a:r>
              <a:rPr altLang="en-GB" lang="en-US"/>
              <a:t>7</a:t>
            </a:r>
            <a:r>
              <a:rPr altLang="en-GB" lang="en-US"/>
              <a:t>.</a:t>
            </a:r>
            <a:r>
              <a:rPr altLang="en-GB" lang="en-US"/>
              <a:t>B</a:t>
            </a:r>
            <a:r>
              <a:rPr altLang="en-GB" lang="en-US"/>
              <a:t>e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g</a:t>
            </a:r>
            <a:r>
              <a:rPr altLang="en-GB" lang="en-US"/>
              <a:t>e</a:t>
            </a:r>
            <a:endParaRPr lang="en-GB"/>
          </a:p>
          <a:p>
            <a:pPr indent="0" marL="0">
              <a:buNone/>
            </a:pPr>
            <a:r>
              <a:rPr altLang="en-GB" lang="en-US"/>
              <a:t>8</a:t>
            </a:r>
            <a:r>
              <a:rPr altLang="en-GB" lang="en-US"/>
              <a:t>.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t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(</a:t>
            </a:r>
            <a:r>
              <a:rPr altLang="en-GB" lang="en-US"/>
              <a:t> </a:t>
            </a:r>
            <a:r>
              <a:rPr altLang="en-GB" lang="en-US"/>
              <a:t>k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i</a:t>
            </a:r>
            <a:r>
              <a:rPr altLang="en-GB" lang="en-US"/>
              <a:t>b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)</a:t>
            </a:r>
            <a:endParaRPr lang="en-GB"/>
          </a:p>
          <a:p>
            <a:pPr indent="0" marL="0">
              <a:buNone/>
            </a:pPr>
            <a:r>
              <a:rPr altLang="en-GB" lang="en-US"/>
              <a:t>9</a:t>
            </a:r>
            <a:r>
              <a:rPr altLang="en-GB" lang="en-US"/>
              <a:t>.</a:t>
            </a:r>
            <a:r>
              <a:rPr altLang="en-GB" lang="en-US"/>
              <a:t>J</a:t>
            </a:r>
            <a:r>
              <a:rPr altLang="en-GB" lang="en-US"/>
              <a:t>u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(</a:t>
            </a:r>
            <a:r>
              <a:rPr altLang="en-GB" lang="en-US"/>
              <a:t>G</a:t>
            </a:r>
            <a:r>
              <a:rPr altLang="en-GB" lang="en-US"/>
              <a:t>o</a:t>
            </a:r>
            <a:r>
              <a:rPr altLang="en-GB" lang="en-US"/>
              <a:t>l</a:t>
            </a:r>
            <a:r>
              <a:rPr altLang="en-GB" lang="en-US"/>
              <a:t>d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i</a:t>
            </a:r>
            <a:r>
              <a:rPr altLang="en-GB" lang="en-US"/>
              <a:t>b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)</a:t>
            </a:r>
            <a:endParaRPr lang="en-GB"/>
          </a:p>
          <a:p>
            <a:pPr indent="0" marL="0">
              <a:buNone/>
            </a:pPr>
            <a:r>
              <a:rPr altLang="en-GB" lang="en-US"/>
              <a:t>1</a:t>
            </a:r>
            <a:r>
              <a:rPr altLang="en-GB" lang="en-US"/>
              <a:t>0</a:t>
            </a:r>
            <a:r>
              <a:rPr altLang="en-GB" lang="en-US"/>
              <a:t>.</a:t>
            </a:r>
            <a:r>
              <a:rPr altLang="en-GB" lang="en-US"/>
              <a:t>S</a:t>
            </a:r>
            <a:r>
              <a:rPr altLang="en-GB" lang="en-US"/>
              <a:t>p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s</a:t>
            </a:r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o</a:t>
            </a:r>
            <a:r>
              <a:rPr altLang="en-GB" lang="en-US"/>
              <a:t>o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rrect</a:t>
            </a:r>
            <a:r>
              <a:rPr altLang="en-GB" lang="en-US"/>
              <a:t> </a:t>
            </a:r>
            <a:r>
              <a:rPr altLang="en-GB" lang="en-US"/>
              <a:t>answer</a:t>
            </a:r>
            <a:r>
              <a:rPr altLang="en-GB" lang="en-US"/>
              <a:t>:</a:t>
            </a:r>
            <a:endParaRPr lang="en-GB"/>
          </a:p>
        </p:txBody>
      </p:sp>
      <p:sp>
        <p:nvSpPr>
          <p:cNvPr id="1048650" name=""/>
          <p:cNvSpPr>
            <a:spLocks noGrp="1"/>
          </p:cNvSpPr>
          <p:nvPr>
            <p:ph idx="1"/>
          </p:nvPr>
        </p:nvSpPr>
        <p:spPr/>
        <p:txBody>
          <a:bodyPr>
            <a:normAutofit fontScale="67857" lnSpcReduction="20000"/>
          </a:bodyPr>
          <a:p>
            <a:pPr indent="0" marL="0">
              <a:buNone/>
            </a:pPr>
            <a:r>
              <a:rPr altLang="en-GB" sz="3544" lang="en-US"/>
              <a:t>1</a:t>
            </a:r>
            <a:r>
              <a:rPr altLang="en-GB" sz="3544" lang="en-US"/>
              <a:t>.</a:t>
            </a:r>
            <a:r>
              <a:rPr altLang="en-GB" sz="3544" lang="en-US"/>
              <a:t>T</a:t>
            </a:r>
            <a:r>
              <a:rPr altLang="en-GB" sz="3544" lang="en-US"/>
              <a:t>o</a:t>
            </a:r>
            <a:r>
              <a:rPr altLang="en-GB" sz="3544" lang="en-US"/>
              <a:t> </a:t>
            </a:r>
            <a:r>
              <a:rPr altLang="en-GB" sz="3544" lang="en-US"/>
              <a:t>i</a:t>
            </a:r>
            <a:r>
              <a:rPr altLang="en-GB" sz="3544" lang="en-US"/>
              <a:t>n</a:t>
            </a:r>
            <a:r>
              <a:rPr altLang="en-GB" sz="3544" lang="en-US"/>
              <a:t>c</a:t>
            </a:r>
            <a:r>
              <a:rPr altLang="en-GB" sz="3544" lang="en-US"/>
              <a:t>r</a:t>
            </a:r>
            <a:r>
              <a:rPr altLang="en-GB" sz="3544" lang="en-US"/>
              <a:t>e</a:t>
            </a:r>
            <a:r>
              <a:rPr altLang="en-GB" sz="3544" lang="en-US"/>
              <a:t>a</a:t>
            </a:r>
            <a:r>
              <a:rPr altLang="en-GB" sz="3544" lang="en-US"/>
              <a:t>s</a:t>
            </a:r>
            <a:r>
              <a:rPr altLang="en-GB" sz="3544" lang="en-US"/>
              <a:t>e</a:t>
            </a:r>
            <a:r>
              <a:rPr altLang="en-GB" sz="3544" lang="en-US"/>
              <a:t> </a:t>
            </a:r>
            <a:r>
              <a:rPr altLang="en-GB" sz="3544" lang="en-US"/>
              <a:t>t</a:t>
            </a:r>
            <a:r>
              <a:rPr altLang="en-GB" sz="3544" lang="en-US"/>
              <a:t>h</a:t>
            </a:r>
            <a:r>
              <a:rPr altLang="en-GB" sz="3544" lang="en-US"/>
              <a:t>e</a:t>
            </a:r>
            <a:r>
              <a:rPr altLang="en-GB" sz="3544" lang="en-US"/>
              <a:t> </a:t>
            </a:r>
            <a:r>
              <a:rPr altLang="en-GB" sz="3544" lang="en-US"/>
              <a:t>f</a:t>
            </a:r>
            <a:r>
              <a:rPr altLang="en-GB" sz="3544" lang="en-US"/>
              <a:t>o</a:t>
            </a:r>
            <a:r>
              <a:rPr altLang="en-GB" sz="3544" lang="en-US"/>
              <a:t>o</a:t>
            </a:r>
            <a:r>
              <a:rPr altLang="en-GB" sz="3544" lang="en-US"/>
              <a:t>d</a:t>
            </a:r>
            <a:r>
              <a:rPr altLang="en-GB" sz="3544" lang="en-US"/>
              <a:t> </a:t>
            </a:r>
            <a:r>
              <a:rPr altLang="en-GB" sz="3544" lang="en-US"/>
              <a:t>p</a:t>
            </a:r>
            <a:r>
              <a:rPr altLang="en-GB" sz="3544" lang="en-US"/>
              <a:t>r</a:t>
            </a:r>
            <a:r>
              <a:rPr altLang="en-GB" sz="3544" lang="en-US"/>
              <a:t>o</a:t>
            </a:r>
            <a:r>
              <a:rPr altLang="en-GB" sz="3544" lang="en-US"/>
              <a:t>d</a:t>
            </a:r>
            <a:r>
              <a:rPr altLang="en-GB" sz="3544" lang="en-US"/>
              <a:t>u</a:t>
            </a:r>
            <a:r>
              <a:rPr altLang="en-GB" sz="3544" lang="en-US"/>
              <a:t>c</a:t>
            </a:r>
            <a:r>
              <a:rPr altLang="en-GB" sz="3544" lang="en-US"/>
              <a:t>t</a:t>
            </a:r>
            <a:r>
              <a:rPr altLang="en-GB" sz="3544" lang="en-US"/>
              <a:t>i</a:t>
            </a:r>
            <a:r>
              <a:rPr altLang="en-GB" sz="3544" lang="en-US"/>
              <a:t>o</a:t>
            </a:r>
            <a:r>
              <a:rPr altLang="en-GB" sz="3544" lang="en-US"/>
              <a:t>n</a:t>
            </a:r>
            <a:r>
              <a:rPr altLang="en-GB" sz="3544" lang="en-US"/>
              <a:t> </a:t>
            </a:r>
            <a:r>
              <a:rPr altLang="en-GB" sz="3544" lang="en-US"/>
              <a:t>,</a:t>
            </a:r>
            <a:r>
              <a:rPr altLang="en-GB" sz="3544" lang="en-US"/>
              <a:t> </a:t>
            </a:r>
            <a:r>
              <a:rPr altLang="en-GB" sz="3544" lang="en-US"/>
              <a:t>t</a:t>
            </a:r>
            <a:r>
              <a:rPr altLang="en-GB" sz="3544" lang="en-US"/>
              <a:t>h</a:t>
            </a:r>
            <a:r>
              <a:rPr altLang="en-GB" sz="3544" lang="en-US"/>
              <a:t>e</a:t>
            </a:r>
            <a:r>
              <a:rPr altLang="en-GB" sz="3544" lang="en-US"/>
              <a:t> </a:t>
            </a:r>
            <a:r>
              <a:rPr altLang="en-GB" sz="3544" lang="en-US"/>
              <a:t>i</a:t>
            </a:r>
            <a:r>
              <a:rPr altLang="en-GB" sz="3544" lang="en-US"/>
              <a:t>m</a:t>
            </a:r>
            <a:r>
              <a:rPr altLang="en-GB" sz="3544" lang="en-US"/>
              <a:t>p</a:t>
            </a:r>
            <a:r>
              <a:rPr altLang="en-GB" sz="3544" lang="en-US"/>
              <a:t>o</a:t>
            </a:r>
            <a:r>
              <a:rPr altLang="en-GB" sz="3544" lang="en-US"/>
              <a:t>r</a:t>
            </a:r>
            <a:r>
              <a:rPr altLang="en-GB" sz="3544" lang="en-US"/>
              <a:t>t</a:t>
            </a:r>
            <a:r>
              <a:rPr altLang="en-GB" sz="3544" lang="en-US"/>
              <a:t>a</a:t>
            </a:r>
            <a:r>
              <a:rPr altLang="en-GB" sz="3544" lang="en-US"/>
              <a:t>n</a:t>
            </a:r>
            <a:r>
              <a:rPr altLang="en-GB" sz="3544" lang="en-US"/>
              <a:t>t</a:t>
            </a:r>
            <a:r>
              <a:rPr altLang="en-GB" sz="3544" lang="en-US"/>
              <a:t> </a:t>
            </a:r>
            <a:r>
              <a:rPr altLang="en-GB" sz="3544" lang="en-US"/>
              <a:t>s</a:t>
            </a:r>
            <a:r>
              <a:rPr altLang="en-GB" sz="3544" lang="en-US"/>
              <a:t>t</a:t>
            </a:r>
            <a:r>
              <a:rPr altLang="en-GB" sz="3544" lang="en-US"/>
              <a:t>e</a:t>
            </a:r>
            <a:r>
              <a:rPr altLang="en-GB" sz="3544" lang="en-US"/>
              <a:t>p</a:t>
            </a:r>
            <a:r>
              <a:rPr altLang="en-GB" sz="3544" lang="en-US"/>
              <a:t> </a:t>
            </a:r>
            <a:r>
              <a:rPr altLang="en-GB" sz="3544" lang="en-US"/>
              <a:t>t</a:t>
            </a:r>
            <a:r>
              <a:rPr altLang="en-GB" sz="3544" lang="en-US"/>
              <a:t>a</a:t>
            </a:r>
            <a:r>
              <a:rPr altLang="en-GB" sz="3544" lang="en-US"/>
              <a:t>k</a:t>
            </a:r>
            <a:r>
              <a:rPr altLang="en-GB" sz="3544" lang="en-US"/>
              <a:t>e</a:t>
            </a:r>
            <a:r>
              <a:rPr altLang="en-GB" sz="3544" lang="en-US"/>
              <a:t>n</a:t>
            </a:r>
            <a:r>
              <a:rPr altLang="en-GB" sz="3544" lang="en-US"/>
              <a:t> </a:t>
            </a:r>
            <a:r>
              <a:rPr altLang="en-GB" sz="3544" lang="en-US"/>
              <a:t>b</a:t>
            </a:r>
            <a:r>
              <a:rPr altLang="en-GB" sz="3544" lang="en-US"/>
              <a:t>y</a:t>
            </a:r>
            <a:r>
              <a:rPr altLang="en-GB" sz="3544" lang="en-US"/>
              <a:t> </a:t>
            </a:r>
            <a:r>
              <a:rPr altLang="en-GB" sz="3544" lang="en-US"/>
              <a:t>t</a:t>
            </a:r>
            <a:r>
              <a:rPr altLang="en-GB" sz="3544" lang="en-US"/>
              <a:t>h</a:t>
            </a:r>
            <a:r>
              <a:rPr altLang="en-GB" sz="3544" lang="en-US"/>
              <a:t>e</a:t>
            </a:r>
            <a:r>
              <a:rPr altLang="en-GB" sz="3544" lang="en-US"/>
              <a:t> </a:t>
            </a:r>
            <a:r>
              <a:rPr altLang="en-GB" sz="3544" lang="en-US"/>
              <a:t>g</a:t>
            </a:r>
            <a:r>
              <a:rPr altLang="en-GB" sz="3544" lang="en-US"/>
              <a:t>o</a:t>
            </a:r>
            <a:r>
              <a:rPr altLang="en-GB" sz="3544" lang="en-US"/>
              <a:t>v</a:t>
            </a:r>
            <a:r>
              <a:rPr altLang="en-GB" sz="3544" lang="en-US"/>
              <a:t>e</a:t>
            </a:r>
            <a:r>
              <a:rPr altLang="en-GB" sz="3544" lang="en-US"/>
              <a:t>r</a:t>
            </a:r>
            <a:r>
              <a:rPr altLang="en-GB" sz="3544" lang="en-US"/>
              <a:t>n</a:t>
            </a:r>
            <a:r>
              <a:rPr altLang="en-GB" sz="3544" lang="en-US"/>
              <a:t>m</a:t>
            </a:r>
            <a:r>
              <a:rPr altLang="en-GB" sz="3544" lang="en-US"/>
              <a:t>e</a:t>
            </a:r>
            <a:r>
              <a:rPr altLang="en-GB" sz="3544" lang="en-US"/>
              <a:t>n</a:t>
            </a:r>
            <a:r>
              <a:rPr altLang="en-GB" sz="3544" lang="en-US"/>
              <a:t>t</a:t>
            </a:r>
            <a:r>
              <a:rPr altLang="en-GB" sz="3544" lang="en-US"/>
              <a:t>i</a:t>
            </a:r>
            <a:r>
              <a:rPr altLang="en-GB" sz="3544" lang="en-US"/>
              <a:t>s</a:t>
            </a:r>
            <a:r>
              <a:rPr altLang="en-GB" sz="3544" lang="en-US"/>
              <a:t> </a:t>
            </a:r>
            <a:r>
              <a:rPr altLang="en-GB" sz="3544" lang="en-US"/>
              <a:t>_</a:t>
            </a:r>
            <a:r>
              <a:rPr altLang="en-GB" sz="3544" lang="en-US"/>
              <a:t>_</a:t>
            </a:r>
            <a:r>
              <a:rPr altLang="en-GB" sz="3544" lang="en-US"/>
              <a:t>_</a:t>
            </a:r>
            <a:r>
              <a:rPr altLang="en-GB" sz="3544" lang="en-US"/>
              <a:t>_</a:t>
            </a:r>
            <a:r>
              <a:rPr altLang="en-GB" sz="3544" lang="en-US"/>
              <a:t>.</a:t>
            </a:r>
            <a:endParaRPr sz="3544" lang="en-GB"/>
          </a:p>
          <a:p>
            <a:pPr indent="0" marL="0">
              <a:buNone/>
            </a:pPr>
            <a:r>
              <a:rPr altLang="en-GB" sz="3544" lang="en-US">
                <a:solidFill>
                  <a:srgbClr val="02A5E3"/>
                </a:solidFill>
              </a:rPr>
              <a:t>a</a:t>
            </a:r>
            <a:r>
              <a:rPr altLang="en-GB" sz="3544" lang="en-US">
                <a:solidFill>
                  <a:srgbClr val="02A5E3"/>
                </a:solidFill>
              </a:rPr>
              <a:t>)</a:t>
            </a:r>
            <a:r>
              <a:rPr altLang="en-GB" sz="3544" lang="en-US">
                <a:solidFill>
                  <a:srgbClr val="02A5E3"/>
                </a:solidFill>
              </a:rPr>
              <a:t>G</a:t>
            </a:r>
            <a:r>
              <a:rPr altLang="en-GB" sz="3544" lang="en-US">
                <a:solidFill>
                  <a:srgbClr val="02A5E3"/>
                </a:solidFill>
              </a:rPr>
              <a:t>r</a:t>
            </a:r>
            <a:r>
              <a:rPr altLang="en-GB" sz="3544" lang="en-US">
                <a:solidFill>
                  <a:srgbClr val="02A5E3"/>
                </a:solidFill>
              </a:rPr>
              <a:t>e</a:t>
            </a:r>
            <a:r>
              <a:rPr altLang="en-GB" sz="3544" lang="en-US">
                <a:solidFill>
                  <a:srgbClr val="02A5E3"/>
                </a:solidFill>
              </a:rPr>
              <a:t>e</a:t>
            </a:r>
            <a:r>
              <a:rPr altLang="en-GB" sz="3544" lang="en-US">
                <a:solidFill>
                  <a:srgbClr val="02A5E3"/>
                </a:solidFill>
              </a:rPr>
              <a:t>n</a:t>
            </a:r>
            <a:r>
              <a:rPr altLang="en-GB" sz="3544" lang="en-US">
                <a:solidFill>
                  <a:srgbClr val="02A5E3"/>
                </a:solidFill>
              </a:rPr>
              <a:t> </a:t>
            </a:r>
            <a:r>
              <a:rPr altLang="en-GB" sz="3544" lang="en-US">
                <a:solidFill>
                  <a:srgbClr val="02A5E3"/>
                </a:solidFill>
              </a:rPr>
              <a:t>R</a:t>
            </a:r>
            <a:r>
              <a:rPr altLang="en-GB" sz="3544" lang="en-US">
                <a:solidFill>
                  <a:srgbClr val="02A5E3"/>
                </a:solidFill>
              </a:rPr>
              <a:t>e</a:t>
            </a:r>
            <a:r>
              <a:rPr altLang="en-GB" sz="3544" lang="en-US">
                <a:solidFill>
                  <a:srgbClr val="02A5E3"/>
                </a:solidFill>
              </a:rPr>
              <a:t>v</a:t>
            </a:r>
            <a:r>
              <a:rPr altLang="en-GB" sz="3544" lang="en-US">
                <a:solidFill>
                  <a:srgbClr val="02A5E3"/>
                </a:solidFill>
              </a:rPr>
              <a:t>o</a:t>
            </a:r>
            <a:r>
              <a:rPr altLang="en-GB" sz="3544" lang="en-US">
                <a:solidFill>
                  <a:srgbClr val="02A5E3"/>
                </a:solidFill>
              </a:rPr>
              <a:t>l</a:t>
            </a:r>
            <a:r>
              <a:rPr altLang="en-GB" sz="3544" lang="en-US">
                <a:solidFill>
                  <a:srgbClr val="02A5E3"/>
                </a:solidFill>
              </a:rPr>
              <a:t>u</a:t>
            </a:r>
            <a:r>
              <a:rPr altLang="en-GB" sz="3544" lang="en-US">
                <a:solidFill>
                  <a:srgbClr val="02A5E3"/>
                </a:solidFill>
              </a:rPr>
              <a:t>t</a:t>
            </a:r>
            <a:r>
              <a:rPr altLang="en-GB" sz="3544" lang="en-US">
                <a:solidFill>
                  <a:srgbClr val="02A5E3"/>
                </a:solidFill>
              </a:rPr>
              <a:t>i</a:t>
            </a:r>
            <a:r>
              <a:rPr altLang="en-GB" sz="3544" lang="en-US">
                <a:solidFill>
                  <a:srgbClr val="02A5E3"/>
                </a:solidFill>
              </a:rPr>
              <a:t>o</a:t>
            </a:r>
            <a:r>
              <a:rPr altLang="en-GB" sz="3544" lang="en-US">
                <a:solidFill>
                  <a:srgbClr val="02A5E3"/>
                </a:solidFill>
              </a:rPr>
              <a:t>n</a:t>
            </a:r>
            <a:r>
              <a:rPr altLang="en-GB" sz="3544" lang="en-US">
                <a:solidFill>
                  <a:srgbClr val="02A5E3"/>
                </a:solidFill>
              </a:rPr>
              <a:t> </a:t>
            </a:r>
            <a:r>
              <a:rPr altLang="en-GB" sz="3544" lang="en-US">
                <a:solidFill>
                  <a:srgbClr val="02A5E3"/>
                </a:solidFill>
              </a:rPr>
              <a:t>b</a:t>
            </a:r>
            <a:r>
              <a:rPr altLang="en-GB" sz="3544" lang="en-US"/>
              <a:t>)</a:t>
            </a:r>
            <a:r>
              <a:rPr altLang="en-GB" sz="3544" lang="en-US"/>
              <a:t>W</a:t>
            </a:r>
            <a:r>
              <a:rPr altLang="en-GB" sz="3544" lang="en-US"/>
              <a:t>h</a:t>
            </a:r>
            <a:r>
              <a:rPr altLang="en-GB" sz="3544" lang="en-US"/>
              <a:t>i</a:t>
            </a:r>
            <a:r>
              <a:rPr altLang="en-GB" sz="3544" lang="en-US"/>
              <a:t>t</a:t>
            </a:r>
            <a:r>
              <a:rPr altLang="en-GB" sz="3544" lang="en-US"/>
              <a:t>e</a:t>
            </a:r>
            <a:r>
              <a:rPr altLang="en-GB" sz="3544" lang="en-US"/>
              <a:t> </a:t>
            </a:r>
            <a:r>
              <a:rPr altLang="en-GB" sz="3544" lang="en-US"/>
              <a:t>R</a:t>
            </a:r>
            <a:r>
              <a:rPr altLang="en-GB" sz="3544" lang="en-US"/>
              <a:t>e</a:t>
            </a:r>
            <a:r>
              <a:rPr altLang="en-GB" sz="3544" lang="en-US"/>
              <a:t>v</a:t>
            </a:r>
            <a:r>
              <a:rPr altLang="en-GB" sz="3544" lang="en-US"/>
              <a:t>o</a:t>
            </a:r>
            <a:r>
              <a:rPr altLang="en-GB" sz="3544" lang="en-US"/>
              <a:t>l</a:t>
            </a:r>
            <a:r>
              <a:rPr altLang="en-GB" sz="3544" lang="en-US"/>
              <a:t>u</a:t>
            </a:r>
            <a:r>
              <a:rPr altLang="en-GB" sz="3544" lang="en-US"/>
              <a:t>t</a:t>
            </a:r>
            <a:r>
              <a:rPr altLang="en-GB" sz="3544" lang="en-US"/>
              <a:t>i</a:t>
            </a:r>
            <a:r>
              <a:rPr altLang="en-GB" sz="3544" lang="en-US"/>
              <a:t>o</a:t>
            </a:r>
            <a:r>
              <a:rPr altLang="en-GB" sz="3544" lang="en-US"/>
              <a:t>n</a:t>
            </a:r>
            <a:endParaRPr sz="3544" lang="en-GB"/>
          </a:p>
          <a:p>
            <a:pPr indent="0" marL="0">
              <a:buNone/>
            </a:pPr>
            <a:r>
              <a:rPr altLang="en-GB" sz="3544" lang="en-US"/>
              <a:t>2</a:t>
            </a:r>
            <a:r>
              <a:rPr altLang="en-GB" sz="3544" lang="en-US"/>
              <a:t>.</a:t>
            </a:r>
            <a:r>
              <a:rPr altLang="en-GB" sz="3544" lang="en-US"/>
              <a:t>_</a:t>
            </a:r>
            <a:r>
              <a:rPr altLang="en-GB" sz="3544" lang="en-US"/>
              <a:t>_</a:t>
            </a:r>
            <a:r>
              <a:rPr altLang="en-GB" sz="3544" lang="en-US"/>
              <a:t>_</a:t>
            </a:r>
            <a:r>
              <a:rPr altLang="en-GB" sz="3544" lang="en-US"/>
              <a:t> </a:t>
            </a:r>
            <a:r>
              <a:rPr altLang="en-GB" sz="3544" lang="en-US"/>
              <a:t>c</a:t>
            </a:r>
            <a:r>
              <a:rPr altLang="en-GB" sz="3544" lang="en-US"/>
              <a:t>r</a:t>
            </a:r>
            <a:r>
              <a:rPr altLang="en-GB" sz="3544" lang="en-US"/>
              <a:t>o</a:t>
            </a:r>
            <a:r>
              <a:rPr altLang="en-GB" sz="3544" lang="en-US"/>
              <a:t>p</a:t>
            </a:r>
            <a:r>
              <a:rPr altLang="en-GB" sz="3544" lang="en-US"/>
              <a:t>s</a:t>
            </a:r>
            <a:r>
              <a:rPr altLang="en-GB" sz="3544" lang="en-US"/>
              <a:t> </a:t>
            </a:r>
            <a:r>
              <a:rPr altLang="en-GB" sz="3544" lang="en-US"/>
              <a:t>a</a:t>
            </a:r>
            <a:r>
              <a:rPr altLang="en-GB" sz="3544" lang="en-US"/>
              <a:t>r</a:t>
            </a:r>
            <a:r>
              <a:rPr altLang="en-GB" sz="3544" lang="en-US"/>
              <a:t>e</a:t>
            </a:r>
            <a:r>
              <a:rPr altLang="en-GB" sz="3544" lang="en-US"/>
              <a:t> </a:t>
            </a:r>
            <a:r>
              <a:rPr altLang="en-GB" sz="3544" lang="en-US"/>
              <a:t>g</a:t>
            </a:r>
            <a:r>
              <a:rPr altLang="en-GB" sz="3544" lang="en-US"/>
              <a:t>r</a:t>
            </a:r>
            <a:r>
              <a:rPr altLang="en-GB" sz="3544" lang="en-US"/>
              <a:t>o</a:t>
            </a:r>
            <a:r>
              <a:rPr altLang="en-GB" sz="3544" lang="en-US"/>
              <a:t>w</a:t>
            </a:r>
            <a:r>
              <a:rPr altLang="en-GB" sz="3544" lang="en-US"/>
              <a:t>n</a:t>
            </a:r>
            <a:r>
              <a:rPr altLang="en-GB" sz="3544" lang="en-US"/>
              <a:t> </a:t>
            </a:r>
            <a:r>
              <a:rPr altLang="en-GB" sz="3544" lang="en-US"/>
              <a:t>i</a:t>
            </a:r>
            <a:r>
              <a:rPr altLang="en-GB" sz="3544" lang="en-US"/>
              <a:t>n</a:t>
            </a:r>
            <a:r>
              <a:rPr altLang="en-GB" sz="3544" lang="en-US"/>
              <a:t> </a:t>
            </a:r>
            <a:r>
              <a:rPr altLang="en-GB" sz="3544" lang="en-US"/>
              <a:t>S</a:t>
            </a:r>
            <a:r>
              <a:rPr altLang="en-GB" sz="3544" lang="en-US"/>
              <a:t>u</a:t>
            </a:r>
            <a:r>
              <a:rPr altLang="en-GB" sz="3544" lang="en-US"/>
              <a:t>m</a:t>
            </a:r>
            <a:r>
              <a:rPr altLang="en-GB" sz="3544" lang="en-US"/>
              <a:t>m</a:t>
            </a:r>
            <a:r>
              <a:rPr altLang="en-GB" sz="3544" lang="en-US"/>
              <a:t>e</a:t>
            </a:r>
            <a:r>
              <a:rPr altLang="en-GB" sz="3544" lang="en-US"/>
              <a:t>r</a:t>
            </a:r>
            <a:r>
              <a:rPr altLang="en-GB" sz="3544" lang="en-US"/>
              <a:t>.</a:t>
            </a:r>
            <a:endParaRPr sz="3544" lang="en-GB"/>
          </a:p>
          <a:p>
            <a:pPr indent="0" marL="0">
              <a:buNone/>
            </a:pPr>
            <a:r>
              <a:rPr altLang="en-GB" sz="3544" lang="en-US"/>
              <a:t>a</a:t>
            </a:r>
            <a:r>
              <a:rPr altLang="en-GB" sz="3544" lang="en-US"/>
              <a:t>)</a:t>
            </a:r>
            <a:r>
              <a:rPr altLang="en-GB" sz="3544" lang="en-US"/>
              <a:t>R</a:t>
            </a:r>
            <a:r>
              <a:rPr altLang="en-GB" sz="3544" lang="en-US"/>
              <a:t>a</a:t>
            </a:r>
            <a:r>
              <a:rPr altLang="en-GB" sz="3544" lang="en-US"/>
              <a:t>b</a:t>
            </a:r>
            <a:r>
              <a:rPr altLang="en-GB" sz="3544" lang="en-US"/>
              <a:t>i</a:t>
            </a:r>
            <a:r>
              <a:rPr altLang="en-GB" sz="3544" lang="en-US"/>
              <a:t> </a:t>
            </a:r>
            <a:r>
              <a:rPr altLang="en-GB" sz="3544" lang="en-US">
                <a:solidFill>
                  <a:srgbClr val="02A5E3"/>
                </a:solidFill>
              </a:rPr>
              <a:t>b</a:t>
            </a:r>
            <a:r>
              <a:rPr altLang="en-GB" sz="3544" lang="en-US">
                <a:solidFill>
                  <a:srgbClr val="02A5E3"/>
                </a:solidFill>
              </a:rPr>
              <a:t>)</a:t>
            </a:r>
            <a:r>
              <a:rPr altLang="en-GB" sz="3544" lang="en-US">
                <a:solidFill>
                  <a:srgbClr val="02A5E3"/>
                </a:solidFill>
              </a:rPr>
              <a:t>K</a:t>
            </a:r>
            <a:r>
              <a:rPr altLang="en-GB" sz="3544" lang="en-US">
                <a:solidFill>
                  <a:srgbClr val="02A5E3"/>
                </a:solidFill>
              </a:rPr>
              <a:t>h</a:t>
            </a:r>
            <a:r>
              <a:rPr altLang="en-GB" sz="3544" lang="en-US">
                <a:solidFill>
                  <a:srgbClr val="02A5E3"/>
                </a:solidFill>
              </a:rPr>
              <a:t>a</a:t>
            </a:r>
            <a:r>
              <a:rPr altLang="en-GB" sz="3544" lang="en-US">
                <a:solidFill>
                  <a:srgbClr val="02A5E3"/>
                </a:solidFill>
              </a:rPr>
              <a:t>r</a:t>
            </a:r>
            <a:r>
              <a:rPr altLang="en-GB" sz="3544" lang="en-US">
                <a:solidFill>
                  <a:srgbClr val="02A5E3"/>
                </a:solidFill>
              </a:rPr>
              <a:t>i</a:t>
            </a:r>
            <a:r>
              <a:rPr altLang="en-GB" sz="3544" lang="en-US">
                <a:solidFill>
                  <a:srgbClr val="02A5E3"/>
                </a:solidFill>
              </a:rPr>
              <a:t>f</a:t>
            </a:r>
            <a:endParaRPr sz="3544" lang="en-GB"/>
          </a:p>
          <a:p>
            <a:pPr indent="0" marL="0">
              <a:buNone/>
            </a:pPr>
            <a:r>
              <a:rPr altLang="en-GB" sz="3544" lang="en-US"/>
              <a:t>3</a:t>
            </a:r>
            <a:r>
              <a:rPr altLang="en-GB" sz="3544" lang="en-US"/>
              <a:t>.</a:t>
            </a:r>
            <a:r>
              <a:rPr altLang="en-GB" sz="3544" lang="en-US"/>
              <a:t>T</a:t>
            </a:r>
            <a:r>
              <a:rPr altLang="en-GB" sz="3544" lang="en-US"/>
              <a:t>h</a:t>
            </a:r>
            <a:r>
              <a:rPr altLang="en-GB" sz="3544" lang="en-US"/>
              <a:t>e</a:t>
            </a:r>
            <a:r>
              <a:rPr altLang="en-GB" sz="3544" lang="en-US"/>
              <a:t> </a:t>
            </a:r>
            <a:r>
              <a:rPr altLang="en-GB" sz="3544" lang="en-US"/>
              <a:t>m</a:t>
            </a:r>
            <a:r>
              <a:rPr altLang="en-GB" sz="3544" lang="en-US"/>
              <a:t>a</a:t>
            </a:r>
            <a:r>
              <a:rPr altLang="en-GB" sz="3544" lang="en-US"/>
              <a:t>j</a:t>
            </a:r>
            <a:r>
              <a:rPr altLang="en-GB" sz="3544" lang="en-US"/>
              <a:t>o</a:t>
            </a:r>
            <a:r>
              <a:rPr altLang="en-GB" sz="3544" lang="en-US"/>
              <a:t>r</a:t>
            </a:r>
            <a:r>
              <a:rPr altLang="en-GB" sz="3544" lang="en-US"/>
              <a:t> </a:t>
            </a:r>
            <a:r>
              <a:rPr altLang="en-GB" sz="3544" lang="en-US"/>
              <a:t>f</a:t>
            </a:r>
            <a:r>
              <a:rPr altLang="en-GB" sz="3544" lang="en-US"/>
              <a:t>o</a:t>
            </a:r>
            <a:r>
              <a:rPr altLang="en-GB" sz="3544" lang="en-US"/>
              <a:t>o</a:t>
            </a:r>
            <a:r>
              <a:rPr altLang="en-GB" sz="3544" lang="en-US"/>
              <a:t>d</a:t>
            </a:r>
            <a:r>
              <a:rPr altLang="en-GB" sz="3544" lang="en-US"/>
              <a:t> </a:t>
            </a:r>
            <a:r>
              <a:rPr altLang="en-GB" sz="3544" lang="en-US"/>
              <a:t>g</a:t>
            </a:r>
            <a:r>
              <a:rPr altLang="en-GB" sz="3544" lang="en-US"/>
              <a:t>r</a:t>
            </a:r>
            <a:r>
              <a:rPr altLang="en-GB" sz="3544" lang="en-US"/>
              <a:t>a</a:t>
            </a:r>
            <a:r>
              <a:rPr altLang="en-GB" sz="3544" lang="en-US"/>
              <a:t>i</a:t>
            </a:r>
            <a:r>
              <a:rPr altLang="en-GB" sz="3544" lang="en-US"/>
              <a:t>n</a:t>
            </a:r>
            <a:r>
              <a:rPr altLang="en-GB" sz="3544" lang="en-US"/>
              <a:t> </a:t>
            </a:r>
            <a:r>
              <a:rPr altLang="en-GB" sz="3544" lang="en-US"/>
              <a:t>o</a:t>
            </a:r>
            <a:r>
              <a:rPr altLang="en-GB" sz="3544" lang="en-US"/>
              <a:t>f</a:t>
            </a:r>
            <a:r>
              <a:rPr altLang="en-GB" sz="3544" lang="en-US"/>
              <a:t> </a:t>
            </a:r>
            <a:r>
              <a:rPr altLang="en-GB" sz="3544" lang="en-US"/>
              <a:t>I</a:t>
            </a:r>
            <a:r>
              <a:rPr altLang="en-GB" sz="3544" lang="en-US"/>
              <a:t>n</a:t>
            </a:r>
            <a:r>
              <a:rPr altLang="en-GB" sz="3544" lang="en-US"/>
              <a:t>d</a:t>
            </a:r>
            <a:r>
              <a:rPr altLang="en-GB" sz="3544" lang="en-US"/>
              <a:t>i</a:t>
            </a:r>
            <a:r>
              <a:rPr altLang="en-GB" sz="3544" lang="en-US"/>
              <a:t>a</a:t>
            </a:r>
            <a:r>
              <a:rPr altLang="en-GB" sz="3544" lang="en-US"/>
              <a:t> </a:t>
            </a:r>
            <a:r>
              <a:rPr altLang="en-GB" sz="3544" lang="en-US"/>
              <a:t>i</a:t>
            </a:r>
            <a:r>
              <a:rPr altLang="en-GB" sz="3544" lang="en-US"/>
              <a:t>s</a:t>
            </a:r>
            <a:r>
              <a:rPr altLang="en-GB" sz="3544" lang="en-US"/>
              <a:t>_</a:t>
            </a:r>
            <a:r>
              <a:rPr altLang="en-GB" sz="3544" lang="en-US"/>
              <a:t>_</a:t>
            </a:r>
            <a:r>
              <a:rPr altLang="en-GB" sz="3544" lang="en-US"/>
              <a:t>_</a:t>
            </a:r>
            <a:r>
              <a:rPr altLang="en-GB" sz="3544" lang="en-US"/>
              <a:t>_</a:t>
            </a:r>
            <a:r>
              <a:rPr altLang="en-GB" sz="3544" lang="en-US"/>
              <a:t>.</a:t>
            </a:r>
            <a:endParaRPr sz="3544" lang="en-GB"/>
          </a:p>
          <a:p>
            <a:pPr indent="0" marL="0">
              <a:buNone/>
            </a:pPr>
            <a:r>
              <a:rPr altLang="en-GB" sz="3544" lang="en-US">
                <a:solidFill>
                  <a:srgbClr val="02A5E3"/>
                </a:solidFill>
              </a:rPr>
              <a:t>a</a:t>
            </a:r>
            <a:r>
              <a:rPr altLang="en-GB" sz="3544" lang="en-US">
                <a:solidFill>
                  <a:srgbClr val="02A5E3"/>
                </a:solidFill>
              </a:rPr>
              <a:t>)</a:t>
            </a:r>
            <a:r>
              <a:rPr altLang="en-GB" sz="3544" lang="en-US">
                <a:solidFill>
                  <a:srgbClr val="02A5E3"/>
                </a:solidFill>
              </a:rPr>
              <a:t>R</a:t>
            </a:r>
            <a:r>
              <a:rPr altLang="en-GB" sz="3544" lang="en-US">
                <a:solidFill>
                  <a:srgbClr val="02A5E3"/>
                </a:solidFill>
              </a:rPr>
              <a:t>i</a:t>
            </a:r>
            <a:r>
              <a:rPr altLang="en-GB" sz="3544" lang="en-US">
                <a:solidFill>
                  <a:srgbClr val="02A5E3"/>
                </a:solidFill>
              </a:rPr>
              <a:t>c</a:t>
            </a:r>
            <a:r>
              <a:rPr altLang="en-GB" sz="3544" lang="en-US">
                <a:solidFill>
                  <a:srgbClr val="02A5E3"/>
                </a:solidFill>
              </a:rPr>
              <a:t>e</a:t>
            </a:r>
            <a:r>
              <a:rPr altLang="en-GB" sz="3544" lang="en-US">
                <a:solidFill>
                  <a:srgbClr val="02A5E3"/>
                </a:solidFill>
              </a:rPr>
              <a:t> </a:t>
            </a:r>
            <a:r>
              <a:rPr altLang="en-GB" sz="3544" lang="en-US"/>
              <a:t>b</a:t>
            </a:r>
            <a:r>
              <a:rPr altLang="en-GB" sz="3544" lang="en-US"/>
              <a:t>)</a:t>
            </a:r>
            <a:r>
              <a:rPr altLang="en-GB" sz="3544" lang="en-US"/>
              <a:t>W</a:t>
            </a:r>
            <a:r>
              <a:rPr altLang="en-GB" sz="3544" lang="en-US"/>
              <a:t>h</a:t>
            </a:r>
            <a:r>
              <a:rPr altLang="en-GB" sz="3544" lang="en-US"/>
              <a:t>e</a:t>
            </a:r>
            <a:r>
              <a:rPr altLang="en-GB" sz="3544" lang="en-US"/>
              <a:t>a</a:t>
            </a:r>
            <a:r>
              <a:rPr altLang="en-GB" sz="3544" lang="en-US"/>
              <a:t>t</a:t>
            </a:r>
            <a:endParaRPr sz="3544" lang="en-GB"/>
          </a:p>
          <a:p>
            <a:pPr indent="0" marL="0">
              <a:buNone/>
            </a:pPr>
            <a:r>
              <a:rPr altLang="en-GB" sz="3544" lang="en-US"/>
              <a:t>4</a:t>
            </a:r>
            <a:r>
              <a:rPr altLang="en-GB" sz="3544" lang="en-US"/>
              <a:t>.</a:t>
            </a:r>
            <a:r>
              <a:rPr altLang="en-GB" sz="3544" lang="en-US"/>
              <a:t>P</a:t>
            </a:r>
            <a:r>
              <a:rPr altLang="en-GB" sz="3544" lang="en-US"/>
              <a:t>u</a:t>
            </a:r>
            <a:r>
              <a:rPr altLang="en-GB" sz="3544" lang="en-US"/>
              <a:t>l</a:t>
            </a:r>
            <a:r>
              <a:rPr altLang="en-GB" sz="3544" lang="en-US"/>
              <a:t>s</a:t>
            </a:r>
            <a:r>
              <a:rPr altLang="en-GB" sz="3544" lang="en-US"/>
              <a:t>e</a:t>
            </a:r>
            <a:r>
              <a:rPr altLang="en-GB" sz="3544" lang="en-US"/>
              <a:t>s</a:t>
            </a:r>
            <a:r>
              <a:rPr altLang="en-GB" sz="3544" lang="en-US"/>
              <a:t> </a:t>
            </a:r>
            <a:r>
              <a:rPr altLang="en-GB" sz="3544" lang="en-US"/>
              <a:t>a</a:t>
            </a:r>
            <a:r>
              <a:rPr altLang="en-GB" sz="3544" lang="en-US"/>
              <a:t>r</a:t>
            </a:r>
            <a:r>
              <a:rPr altLang="en-GB" sz="3544" lang="en-US"/>
              <a:t>e</a:t>
            </a:r>
            <a:r>
              <a:rPr altLang="en-GB" sz="3544" lang="en-US"/>
              <a:t> </a:t>
            </a:r>
            <a:r>
              <a:rPr altLang="en-GB" sz="3544" lang="en-US"/>
              <a:t>t</a:t>
            </a:r>
            <a:r>
              <a:rPr altLang="en-GB" sz="3544" lang="en-US"/>
              <a:t>h</a:t>
            </a:r>
            <a:r>
              <a:rPr altLang="en-GB" sz="3544" lang="en-US"/>
              <a:t>e</a:t>
            </a:r>
            <a:r>
              <a:rPr altLang="en-GB" sz="3544" lang="en-US"/>
              <a:t> </a:t>
            </a:r>
            <a:r>
              <a:rPr altLang="en-GB" sz="3544" lang="en-US"/>
              <a:t>i</a:t>
            </a:r>
            <a:r>
              <a:rPr altLang="en-GB" sz="3544" lang="en-US"/>
              <a:t>m</a:t>
            </a:r>
            <a:r>
              <a:rPr altLang="en-GB" sz="3544" lang="en-US"/>
              <a:t>p</a:t>
            </a:r>
            <a:r>
              <a:rPr altLang="en-GB" sz="3544" lang="en-US"/>
              <a:t>o</a:t>
            </a:r>
            <a:r>
              <a:rPr altLang="en-GB" sz="3544" lang="en-US"/>
              <a:t>r</a:t>
            </a:r>
            <a:r>
              <a:rPr altLang="en-GB" sz="3544" lang="en-US"/>
              <a:t>t</a:t>
            </a:r>
            <a:r>
              <a:rPr altLang="en-GB" sz="3544" lang="en-US"/>
              <a:t>a</a:t>
            </a:r>
            <a:r>
              <a:rPr altLang="en-GB" sz="3544" lang="en-US"/>
              <a:t>n</a:t>
            </a:r>
            <a:r>
              <a:rPr altLang="en-GB" sz="3544" lang="en-US"/>
              <a:t>t</a:t>
            </a:r>
            <a:r>
              <a:rPr altLang="en-GB" sz="3544" lang="en-US"/>
              <a:t> </a:t>
            </a:r>
            <a:r>
              <a:rPr altLang="en-GB" sz="3544" lang="en-US"/>
              <a:t>s</a:t>
            </a:r>
            <a:r>
              <a:rPr altLang="en-GB" sz="3544" lang="en-US"/>
              <a:t>o</a:t>
            </a:r>
            <a:r>
              <a:rPr altLang="en-GB" sz="3544" lang="en-US"/>
              <a:t>u</a:t>
            </a:r>
            <a:r>
              <a:rPr altLang="en-GB" sz="3544" lang="en-US"/>
              <a:t>r</a:t>
            </a:r>
            <a:r>
              <a:rPr altLang="en-GB" sz="3544" lang="en-US"/>
              <a:t>c</a:t>
            </a:r>
            <a:r>
              <a:rPr altLang="en-GB" sz="3544" lang="en-US"/>
              <a:t>e</a:t>
            </a:r>
            <a:r>
              <a:rPr altLang="en-GB" sz="3544" lang="en-US"/>
              <a:t>s</a:t>
            </a:r>
            <a:r>
              <a:rPr altLang="en-GB" sz="3544" lang="en-US"/>
              <a:t> </a:t>
            </a:r>
            <a:r>
              <a:rPr altLang="en-GB" sz="3544" lang="en-US"/>
              <a:t>o</a:t>
            </a:r>
            <a:r>
              <a:rPr altLang="en-GB" sz="3544" lang="en-US"/>
              <a:t>f</a:t>
            </a:r>
            <a:r>
              <a:rPr altLang="en-GB" sz="3544" lang="en-US"/>
              <a:t> </a:t>
            </a:r>
            <a:r>
              <a:rPr altLang="en-GB" sz="3544" lang="en-US"/>
              <a:t>_</a:t>
            </a:r>
            <a:r>
              <a:rPr altLang="en-GB" sz="3544" lang="en-US"/>
              <a:t>_</a:t>
            </a:r>
            <a:r>
              <a:rPr altLang="en-GB" sz="3544" lang="en-US"/>
              <a:t>_</a:t>
            </a:r>
            <a:r>
              <a:rPr altLang="en-GB" sz="3544" lang="en-US"/>
              <a:t>_</a:t>
            </a:r>
            <a:r>
              <a:rPr altLang="en-GB" sz="3544" lang="en-US"/>
              <a:t>.</a:t>
            </a:r>
            <a:endParaRPr sz="3544" lang="en-GB"/>
          </a:p>
          <a:p>
            <a:pPr indent="0" marL="0">
              <a:buNone/>
            </a:pPr>
            <a:r>
              <a:rPr altLang="en-GB" sz="3544" lang="en-US"/>
              <a:t>a</a:t>
            </a:r>
            <a:r>
              <a:rPr altLang="en-GB" sz="3544" lang="en-US"/>
              <a:t>)</a:t>
            </a:r>
            <a:r>
              <a:rPr altLang="en-GB" sz="3544" lang="en-US"/>
              <a:t>E</a:t>
            </a:r>
            <a:r>
              <a:rPr altLang="en-GB" sz="3544" lang="en-US"/>
              <a:t>n</a:t>
            </a:r>
            <a:r>
              <a:rPr altLang="en-GB" sz="3544" lang="en-US"/>
              <a:t>e</a:t>
            </a:r>
            <a:r>
              <a:rPr altLang="en-GB" sz="3544" lang="en-US"/>
              <a:t>r</a:t>
            </a:r>
            <a:r>
              <a:rPr altLang="en-GB" sz="3544" lang="en-US"/>
              <a:t>g</a:t>
            </a:r>
            <a:r>
              <a:rPr altLang="en-GB" sz="3544" lang="en-US"/>
              <a:t>y</a:t>
            </a:r>
            <a:r>
              <a:rPr altLang="en-GB" sz="3544" lang="en-US"/>
              <a:t> </a:t>
            </a:r>
            <a:r>
              <a:rPr altLang="en-GB" sz="3544" lang="en-US">
                <a:solidFill>
                  <a:srgbClr val="00B0F0"/>
                </a:solidFill>
              </a:rPr>
              <a:t>b</a:t>
            </a:r>
            <a:r>
              <a:rPr altLang="en-GB" sz="3544" lang="en-US">
                <a:solidFill>
                  <a:srgbClr val="00B0F0"/>
                </a:solidFill>
              </a:rPr>
              <a:t>)</a:t>
            </a:r>
            <a:r>
              <a:rPr altLang="en-GB" sz="3544" lang="en-US">
                <a:solidFill>
                  <a:srgbClr val="00B0F0"/>
                </a:solidFill>
              </a:rPr>
              <a:t>P</a:t>
            </a:r>
            <a:r>
              <a:rPr altLang="en-GB" sz="3544" lang="en-US">
                <a:solidFill>
                  <a:srgbClr val="00B0F0"/>
                </a:solidFill>
              </a:rPr>
              <a:t>r</a:t>
            </a:r>
            <a:r>
              <a:rPr altLang="en-GB" sz="3544" lang="en-US">
                <a:solidFill>
                  <a:srgbClr val="00B0F0"/>
                </a:solidFill>
              </a:rPr>
              <a:t>o</a:t>
            </a:r>
            <a:r>
              <a:rPr altLang="en-GB" sz="3544" lang="en-US">
                <a:solidFill>
                  <a:srgbClr val="00B0F0"/>
                </a:solidFill>
              </a:rPr>
              <a:t>t</a:t>
            </a:r>
            <a:r>
              <a:rPr altLang="en-GB" sz="3544" lang="en-US">
                <a:solidFill>
                  <a:srgbClr val="00B0F0"/>
                </a:solidFill>
              </a:rPr>
              <a:t>e</a:t>
            </a:r>
            <a:r>
              <a:rPr altLang="en-GB" sz="3544" lang="en-US">
                <a:solidFill>
                  <a:srgbClr val="00B0F0"/>
                </a:solidFill>
              </a:rPr>
              <a:t>i</a:t>
            </a:r>
            <a:r>
              <a:rPr altLang="en-GB" sz="3544" lang="en-US">
                <a:solidFill>
                  <a:srgbClr val="00B0F0"/>
                </a:solidFill>
              </a:rPr>
              <a:t>n</a:t>
            </a:r>
            <a:r>
              <a:rPr altLang="en-GB" sz="3544" lang="en-US">
                <a:solidFill>
                  <a:srgbClr val="00B0F0"/>
                </a:solidFill>
              </a:rPr>
              <a:t>s</a:t>
            </a:r>
            <a:endParaRPr sz="3544" lang="en-GB">
              <a:solidFill>
                <a:srgbClr val="00B0F0"/>
              </a:solidFill>
            </a:endParaRPr>
          </a:p>
          <a:p>
            <a:pPr indent="0" marL="0">
              <a:buNone/>
            </a:pPr>
            <a:r>
              <a:rPr altLang="en-GB" sz="3544" lang="en-US">
                <a:solidFill>
                  <a:srgbClr val="000000"/>
                </a:solidFill>
              </a:rPr>
              <a:t>5</a:t>
            </a:r>
            <a:r>
              <a:rPr altLang="en-GB" sz="3544" lang="en-US">
                <a:solidFill>
                  <a:srgbClr val="000000"/>
                </a:solidFill>
              </a:rPr>
              <a:t>.</a:t>
            </a:r>
            <a:r>
              <a:rPr altLang="en-GB" sz="3544" lang="en-US">
                <a:solidFill>
                  <a:srgbClr val="000000"/>
                </a:solidFill>
              </a:rPr>
              <a:t>T</a:t>
            </a:r>
            <a:r>
              <a:rPr altLang="en-GB" sz="3544" lang="en-US">
                <a:solidFill>
                  <a:srgbClr val="000000"/>
                </a:solidFill>
              </a:rPr>
              <a:t>h</a:t>
            </a:r>
            <a:r>
              <a:rPr altLang="en-GB" sz="3544" lang="en-US">
                <a:solidFill>
                  <a:srgbClr val="000000"/>
                </a:solidFill>
              </a:rPr>
              <a:t>e</a:t>
            </a:r>
            <a:r>
              <a:rPr altLang="en-GB" sz="3544" lang="en-US">
                <a:solidFill>
                  <a:srgbClr val="000000"/>
                </a:solidFill>
              </a:rPr>
              <a:t> </a:t>
            </a:r>
            <a:r>
              <a:rPr altLang="en-GB" sz="3544" lang="en-US">
                <a:solidFill>
                  <a:srgbClr val="000000"/>
                </a:solidFill>
              </a:rPr>
              <a:t>l</a:t>
            </a:r>
            <a:r>
              <a:rPr altLang="en-GB" sz="3544" lang="en-US">
                <a:solidFill>
                  <a:srgbClr val="000000"/>
                </a:solidFill>
              </a:rPr>
              <a:t>a</a:t>
            </a:r>
            <a:r>
              <a:rPr altLang="en-GB" sz="3544" lang="en-US">
                <a:solidFill>
                  <a:srgbClr val="000000"/>
                </a:solidFill>
              </a:rPr>
              <a:t>r</a:t>
            </a:r>
            <a:r>
              <a:rPr altLang="en-GB" sz="3544" lang="en-US">
                <a:solidFill>
                  <a:srgbClr val="000000"/>
                </a:solidFill>
              </a:rPr>
              <a:t>g</a:t>
            </a:r>
            <a:r>
              <a:rPr altLang="en-GB" sz="3544" lang="en-US">
                <a:solidFill>
                  <a:srgbClr val="000000"/>
                </a:solidFill>
              </a:rPr>
              <a:t>e</a:t>
            </a:r>
            <a:r>
              <a:rPr altLang="en-GB" sz="3544" lang="en-US">
                <a:solidFill>
                  <a:srgbClr val="000000"/>
                </a:solidFill>
              </a:rPr>
              <a:t>s</a:t>
            </a:r>
            <a:r>
              <a:rPr altLang="en-GB" sz="3544" lang="en-US">
                <a:solidFill>
                  <a:srgbClr val="000000"/>
                </a:solidFill>
              </a:rPr>
              <a:t>t</a:t>
            </a:r>
            <a:r>
              <a:rPr altLang="en-GB" sz="3544" lang="en-US">
                <a:solidFill>
                  <a:srgbClr val="000000"/>
                </a:solidFill>
              </a:rPr>
              <a:t> </a:t>
            </a:r>
            <a:r>
              <a:rPr altLang="en-GB" sz="3544" lang="en-US">
                <a:solidFill>
                  <a:srgbClr val="000000"/>
                </a:solidFill>
              </a:rPr>
              <a:t>c</a:t>
            </a:r>
            <a:r>
              <a:rPr altLang="en-GB" sz="3544" lang="en-US">
                <a:solidFill>
                  <a:srgbClr val="000000"/>
                </a:solidFill>
              </a:rPr>
              <a:t>o</a:t>
            </a:r>
            <a:r>
              <a:rPr altLang="en-GB" sz="3544" lang="en-US">
                <a:solidFill>
                  <a:srgbClr val="000000"/>
                </a:solidFill>
              </a:rPr>
              <a:t>f</a:t>
            </a:r>
            <a:r>
              <a:rPr altLang="en-GB" sz="3544" lang="en-US">
                <a:solidFill>
                  <a:srgbClr val="000000"/>
                </a:solidFill>
              </a:rPr>
              <a:t>f</a:t>
            </a:r>
            <a:r>
              <a:rPr altLang="en-GB" sz="3544" lang="en-US">
                <a:solidFill>
                  <a:srgbClr val="000000"/>
                </a:solidFill>
              </a:rPr>
              <a:t>e</a:t>
            </a:r>
            <a:r>
              <a:rPr altLang="en-GB" sz="3544" lang="en-US">
                <a:solidFill>
                  <a:srgbClr val="000000"/>
                </a:solidFill>
              </a:rPr>
              <a:t>e</a:t>
            </a:r>
            <a:r>
              <a:rPr altLang="en-GB" sz="3544" lang="en-US">
                <a:solidFill>
                  <a:srgbClr val="000000"/>
                </a:solidFill>
              </a:rPr>
              <a:t> </a:t>
            </a:r>
            <a:r>
              <a:rPr altLang="en-GB" sz="3544" lang="en-US">
                <a:solidFill>
                  <a:srgbClr val="000000"/>
                </a:solidFill>
              </a:rPr>
              <a:t>p</a:t>
            </a:r>
            <a:r>
              <a:rPr altLang="en-GB" sz="3544" lang="en-US">
                <a:solidFill>
                  <a:srgbClr val="000000"/>
                </a:solidFill>
              </a:rPr>
              <a:t>r</a:t>
            </a:r>
            <a:r>
              <a:rPr altLang="en-GB" sz="3544" lang="en-US">
                <a:solidFill>
                  <a:srgbClr val="000000"/>
                </a:solidFill>
              </a:rPr>
              <a:t>o</a:t>
            </a:r>
            <a:r>
              <a:rPr altLang="en-GB" sz="3544" lang="en-US">
                <a:solidFill>
                  <a:srgbClr val="000000"/>
                </a:solidFill>
              </a:rPr>
              <a:t>d</a:t>
            </a:r>
            <a:r>
              <a:rPr altLang="en-GB" sz="3544" lang="en-US">
                <a:solidFill>
                  <a:srgbClr val="000000"/>
                </a:solidFill>
              </a:rPr>
              <a:t>u</a:t>
            </a:r>
            <a:r>
              <a:rPr altLang="en-GB" sz="3544" lang="en-US">
                <a:solidFill>
                  <a:srgbClr val="000000"/>
                </a:solidFill>
              </a:rPr>
              <a:t>c</a:t>
            </a:r>
            <a:r>
              <a:rPr altLang="en-GB" sz="3544" lang="en-US">
                <a:solidFill>
                  <a:srgbClr val="000000"/>
                </a:solidFill>
              </a:rPr>
              <a:t>i</a:t>
            </a:r>
            <a:r>
              <a:rPr altLang="en-GB" sz="3544" lang="en-US">
                <a:solidFill>
                  <a:srgbClr val="000000"/>
                </a:solidFill>
              </a:rPr>
              <a:t>n</a:t>
            </a:r>
            <a:r>
              <a:rPr altLang="en-GB" sz="3544" lang="en-US">
                <a:solidFill>
                  <a:srgbClr val="000000"/>
                </a:solidFill>
              </a:rPr>
              <a:t>g</a:t>
            </a:r>
            <a:r>
              <a:rPr altLang="en-GB" sz="3544" lang="en-US">
                <a:solidFill>
                  <a:srgbClr val="000000"/>
                </a:solidFill>
              </a:rPr>
              <a:t> </a:t>
            </a:r>
            <a:r>
              <a:rPr altLang="en-GB" sz="3544" lang="en-US">
                <a:solidFill>
                  <a:srgbClr val="000000"/>
                </a:solidFill>
              </a:rPr>
              <a:t>s</a:t>
            </a:r>
            <a:r>
              <a:rPr altLang="en-GB" sz="3544" lang="en-US">
                <a:solidFill>
                  <a:srgbClr val="000000"/>
                </a:solidFill>
              </a:rPr>
              <a:t>t</a:t>
            </a:r>
            <a:r>
              <a:rPr altLang="en-GB" sz="3544" lang="en-US">
                <a:solidFill>
                  <a:srgbClr val="000000"/>
                </a:solidFill>
              </a:rPr>
              <a:t>a</a:t>
            </a:r>
            <a:r>
              <a:rPr altLang="en-GB" sz="3544" lang="en-US">
                <a:solidFill>
                  <a:srgbClr val="000000"/>
                </a:solidFill>
              </a:rPr>
              <a:t>t</a:t>
            </a:r>
            <a:r>
              <a:rPr altLang="en-GB" sz="3544" lang="en-US">
                <a:solidFill>
                  <a:srgbClr val="000000"/>
                </a:solidFill>
              </a:rPr>
              <a:t>e</a:t>
            </a:r>
            <a:r>
              <a:rPr altLang="en-GB" sz="3544" lang="en-US">
                <a:solidFill>
                  <a:srgbClr val="000000"/>
                </a:solidFill>
              </a:rPr>
              <a:t> </a:t>
            </a:r>
            <a:r>
              <a:rPr altLang="en-GB" sz="3544" lang="en-US">
                <a:solidFill>
                  <a:srgbClr val="000000"/>
                </a:solidFill>
              </a:rPr>
              <a:t>i</a:t>
            </a:r>
            <a:r>
              <a:rPr altLang="en-GB" sz="3544" lang="en-US">
                <a:solidFill>
                  <a:srgbClr val="000000"/>
                </a:solidFill>
              </a:rPr>
              <a:t>n</a:t>
            </a:r>
            <a:r>
              <a:rPr altLang="en-GB" sz="3544" lang="en-US">
                <a:solidFill>
                  <a:srgbClr val="000000"/>
                </a:solidFill>
              </a:rPr>
              <a:t> </a:t>
            </a:r>
            <a:r>
              <a:rPr altLang="en-GB" sz="3544" lang="en-US">
                <a:solidFill>
                  <a:srgbClr val="000000"/>
                </a:solidFill>
              </a:rPr>
              <a:t>I</a:t>
            </a:r>
            <a:r>
              <a:rPr altLang="en-GB" sz="3544" lang="en-US">
                <a:solidFill>
                  <a:srgbClr val="000000"/>
                </a:solidFill>
              </a:rPr>
              <a:t>n</a:t>
            </a:r>
            <a:r>
              <a:rPr altLang="en-GB" sz="3544" lang="en-US">
                <a:solidFill>
                  <a:srgbClr val="000000"/>
                </a:solidFill>
              </a:rPr>
              <a:t>d</a:t>
            </a:r>
            <a:r>
              <a:rPr altLang="en-GB" sz="3544" lang="en-US">
                <a:solidFill>
                  <a:srgbClr val="000000"/>
                </a:solidFill>
              </a:rPr>
              <a:t>i</a:t>
            </a:r>
            <a:r>
              <a:rPr altLang="en-GB" sz="3544" lang="en-US">
                <a:solidFill>
                  <a:srgbClr val="000000"/>
                </a:solidFill>
              </a:rPr>
              <a:t>a</a:t>
            </a:r>
            <a:r>
              <a:rPr altLang="en-GB" sz="3544" lang="en-US">
                <a:solidFill>
                  <a:srgbClr val="000000"/>
                </a:solidFill>
              </a:rPr>
              <a:t> </a:t>
            </a:r>
            <a:r>
              <a:rPr altLang="en-GB" sz="3544" lang="en-US">
                <a:solidFill>
                  <a:srgbClr val="000000"/>
                </a:solidFill>
              </a:rPr>
              <a:t>i</a:t>
            </a:r>
            <a:r>
              <a:rPr altLang="en-GB" sz="3544" lang="en-US">
                <a:solidFill>
                  <a:srgbClr val="000000"/>
                </a:solidFill>
              </a:rPr>
              <a:t>s</a:t>
            </a:r>
            <a:r>
              <a:rPr altLang="en-GB" sz="3544" lang="en-US">
                <a:solidFill>
                  <a:srgbClr val="000000"/>
                </a:solidFill>
              </a:rPr>
              <a:t>_</a:t>
            </a:r>
            <a:r>
              <a:rPr altLang="en-GB" sz="3544" lang="en-US">
                <a:solidFill>
                  <a:srgbClr val="000000"/>
                </a:solidFill>
              </a:rPr>
              <a:t>_</a:t>
            </a:r>
            <a:r>
              <a:rPr altLang="en-GB" sz="3544" lang="en-US">
                <a:solidFill>
                  <a:srgbClr val="000000"/>
                </a:solidFill>
              </a:rPr>
              <a:t>_</a:t>
            </a:r>
            <a:r>
              <a:rPr altLang="en-GB" sz="3544" lang="en-US">
                <a:solidFill>
                  <a:srgbClr val="000000"/>
                </a:solidFill>
              </a:rPr>
              <a:t>.</a:t>
            </a:r>
            <a:endParaRPr sz="3544" lang="en-GB">
              <a:solidFill>
                <a:srgbClr val="00B0F0"/>
              </a:solidFill>
            </a:endParaRPr>
          </a:p>
          <a:p>
            <a:pPr indent="0" marL="0">
              <a:buNone/>
            </a:pPr>
            <a:r>
              <a:rPr altLang="en-GB" sz="3544" lang="en-US">
                <a:solidFill>
                  <a:srgbClr val="02A5E3"/>
                </a:solidFill>
              </a:rPr>
              <a:t>a</a:t>
            </a:r>
            <a:r>
              <a:rPr altLang="en-GB" sz="3544" lang="en-US">
                <a:solidFill>
                  <a:srgbClr val="02A5E3"/>
                </a:solidFill>
              </a:rPr>
              <a:t>)</a:t>
            </a:r>
            <a:r>
              <a:rPr altLang="en-GB" sz="3544" lang="en-US">
                <a:solidFill>
                  <a:srgbClr val="02A5E3"/>
                </a:solidFill>
              </a:rPr>
              <a:t>K</a:t>
            </a:r>
            <a:r>
              <a:rPr altLang="en-GB" sz="3544" lang="en-US">
                <a:solidFill>
                  <a:srgbClr val="02A5E3"/>
                </a:solidFill>
              </a:rPr>
              <a:t>a</a:t>
            </a:r>
            <a:r>
              <a:rPr altLang="en-GB" sz="3544" lang="en-US">
                <a:solidFill>
                  <a:srgbClr val="02A5E3"/>
                </a:solidFill>
              </a:rPr>
              <a:t>r</a:t>
            </a:r>
            <a:r>
              <a:rPr altLang="en-GB" sz="3544" lang="en-US">
                <a:solidFill>
                  <a:srgbClr val="02A5E3"/>
                </a:solidFill>
              </a:rPr>
              <a:t>n</a:t>
            </a:r>
            <a:r>
              <a:rPr altLang="en-GB" sz="3544" lang="en-US">
                <a:solidFill>
                  <a:srgbClr val="02A5E3"/>
                </a:solidFill>
              </a:rPr>
              <a:t>a</a:t>
            </a:r>
            <a:r>
              <a:rPr altLang="en-GB" sz="3544" lang="en-US">
                <a:solidFill>
                  <a:srgbClr val="02A5E3"/>
                </a:solidFill>
              </a:rPr>
              <a:t>t</a:t>
            </a:r>
            <a:r>
              <a:rPr altLang="en-GB" sz="3544" lang="en-US">
                <a:solidFill>
                  <a:srgbClr val="02A5E3"/>
                </a:solidFill>
              </a:rPr>
              <a:t>a</a:t>
            </a:r>
            <a:r>
              <a:rPr altLang="en-GB" sz="3544" lang="en-US">
                <a:solidFill>
                  <a:srgbClr val="02A5E3"/>
                </a:solidFill>
              </a:rPr>
              <a:t>k</a:t>
            </a:r>
            <a:r>
              <a:rPr altLang="en-GB" sz="3544" lang="en-US">
                <a:solidFill>
                  <a:srgbClr val="02A5E3"/>
                </a:solidFill>
              </a:rPr>
              <a:t>a</a:t>
            </a:r>
            <a:r>
              <a:rPr altLang="en-GB" sz="3544" lang="en-US">
                <a:solidFill>
                  <a:srgbClr val="02A5E3"/>
                </a:solidFill>
              </a:rPr>
              <a:t> </a:t>
            </a:r>
            <a:r>
              <a:rPr altLang="en-GB" sz="3544" lang="en-US">
                <a:solidFill>
                  <a:srgbClr val="02A5E3"/>
                </a:solidFill>
              </a:rPr>
              <a:t> </a:t>
            </a:r>
            <a:r>
              <a:rPr altLang="en-GB" sz="3544" lang="en-US">
                <a:solidFill>
                  <a:srgbClr val="02A5E3"/>
                </a:solidFill>
              </a:rPr>
              <a:t> </a:t>
            </a:r>
            <a:r>
              <a:rPr altLang="en-GB" sz="3544" lang="en-US">
                <a:solidFill>
                  <a:srgbClr val="000000"/>
                </a:solidFill>
              </a:rPr>
              <a:t>b</a:t>
            </a:r>
            <a:r>
              <a:rPr altLang="en-GB" sz="3544" lang="en-US">
                <a:solidFill>
                  <a:srgbClr val="000000"/>
                </a:solidFill>
              </a:rPr>
              <a:t>)</a:t>
            </a:r>
            <a:r>
              <a:rPr altLang="en-GB" sz="3544" lang="en-US">
                <a:solidFill>
                  <a:srgbClr val="000000"/>
                </a:solidFill>
              </a:rPr>
              <a:t>K</a:t>
            </a:r>
            <a:r>
              <a:rPr altLang="en-GB" sz="3544" lang="en-US">
                <a:solidFill>
                  <a:srgbClr val="000000"/>
                </a:solidFill>
              </a:rPr>
              <a:t>e</a:t>
            </a:r>
            <a:r>
              <a:rPr altLang="en-GB" sz="3544" lang="en-US">
                <a:solidFill>
                  <a:srgbClr val="000000"/>
                </a:solidFill>
              </a:rPr>
              <a:t>r</a:t>
            </a:r>
            <a:r>
              <a:rPr altLang="en-GB" sz="3544" lang="en-US">
                <a:solidFill>
                  <a:srgbClr val="000000"/>
                </a:solidFill>
              </a:rPr>
              <a:t>a</a:t>
            </a:r>
            <a:r>
              <a:rPr altLang="en-GB" sz="3544" lang="en-US">
                <a:solidFill>
                  <a:srgbClr val="000000"/>
                </a:solidFill>
              </a:rPr>
              <a:t>l</a:t>
            </a:r>
            <a:r>
              <a:rPr altLang="en-GB" sz="3544" lang="en-US">
                <a:solidFill>
                  <a:srgbClr val="000000"/>
                </a:solidFill>
              </a:rPr>
              <a:t>a</a:t>
            </a:r>
            <a:endParaRPr sz="3544" lang="en-GB">
              <a:solidFill>
                <a:srgbClr val="000000"/>
              </a:solidFill>
            </a:endParaRPr>
          </a:p>
          <a:p>
            <a:pPr indent="0" marL="0">
              <a:buNone/>
            </a:pPr>
            <a:endParaRPr sz="3544" lang="en-GB">
              <a:solidFill>
                <a:srgbClr val="000000"/>
              </a:solidFill>
            </a:endParaRPr>
          </a:p>
          <a:p>
            <a:pPr indent="0" marL="0">
              <a:buNone/>
            </a:pPr>
            <a:endParaRPr lang="en-GB">
              <a:solidFill>
                <a:srgbClr val="02A5E3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SM-J210F</dc:creator>
  <dcterms:created xsi:type="dcterms:W3CDTF">2015-05-11T22:30:45Z</dcterms:created>
  <dcterms:modified xsi:type="dcterms:W3CDTF">2020-09-11T15:36:04Z</dcterms:modified>
</cp:coreProperties>
</file>